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embeddedFontLst>
    <p:embeddedFont>
      <p:font typeface="Vollkorn"/>
      <p:regular r:id="rId35"/>
      <p:bold r:id="rId36"/>
      <p:italic r:id="rId37"/>
      <p:boldItalic r:id="rId38"/>
    </p:embeddedFont>
    <p:embeddedFont>
      <p:font typeface="Roboto"/>
      <p:regular r:id="rId39"/>
      <p:bold r:id="rId40"/>
      <p:italic r:id="rId41"/>
      <p:boldItalic r:id="rId42"/>
    </p:embeddedFont>
    <p:embeddedFont>
      <p:font typeface="Short Stack"/>
      <p:regular r:id="rId43"/>
    </p:embeddedFont>
    <p:embeddedFont>
      <p:font typeface="Helvetica Neue"/>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irV2HTFqXNsB0rdwV6LE4Lnhnm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44" Type="http://schemas.openxmlformats.org/officeDocument/2006/relationships/font" Target="fonts/HelveticaNeue-regular.fntdata"/><Relationship Id="rId21" Type="http://schemas.openxmlformats.org/officeDocument/2006/relationships/slide" Target="slides/slide16.xml"/><Relationship Id="rId43" Type="http://schemas.openxmlformats.org/officeDocument/2006/relationships/font" Target="fonts/ShortStack-regular.fntdata"/><Relationship Id="rId24" Type="http://schemas.openxmlformats.org/officeDocument/2006/relationships/slide" Target="slides/slide19.xml"/><Relationship Id="rId46" Type="http://schemas.openxmlformats.org/officeDocument/2006/relationships/font" Target="fonts/HelveticaNeue-italic.fntdata"/><Relationship Id="rId23" Type="http://schemas.openxmlformats.org/officeDocument/2006/relationships/slide" Target="slides/slide18.xml"/><Relationship Id="rId45" Type="http://schemas.openxmlformats.org/officeDocument/2006/relationships/font" Target="fonts/HelveticaNeue-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HelveticaNeue-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Vollkorn-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Vollkorn-italic.fntdata"/><Relationship Id="rId14" Type="http://schemas.openxmlformats.org/officeDocument/2006/relationships/slide" Target="slides/slide9.xml"/><Relationship Id="rId36" Type="http://schemas.openxmlformats.org/officeDocument/2006/relationships/font" Target="fonts/Vollkorn-bold.fntdata"/><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font" Target="fonts/Vollkorn-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daf19369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1daf193690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daf193690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1daf193690f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685800" y="2130427"/>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31"/>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525"/>
              </a:spcBef>
              <a:spcAft>
                <a:spcPts val="0"/>
              </a:spcAft>
              <a:buClr>
                <a:srgbClr val="888888"/>
              </a:buClr>
              <a:buSzPts val="2400"/>
              <a:buFont typeface="Calibri"/>
              <a:buNone/>
              <a:defRPr>
                <a:solidFill>
                  <a:srgbClr val="888888"/>
                </a:solidFill>
              </a:defRPr>
            </a:lvl1pPr>
            <a:lvl2pPr indent="-228600" lvl="1" marL="914400" algn="ctr">
              <a:lnSpc>
                <a:spcPct val="100000"/>
              </a:lnSpc>
              <a:spcBef>
                <a:spcPts val="525"/>
              </a:spcBef>
              <a:spcAft>
                <a:spcPts val="0"/>
              </a:spcAft>
              <a:buClr>
                <a:srgbClr val="888888"/>
              </a:buClr>
              <a:buSzPts val="2400"/>
              <a:buFont typeface="Calibri"/>
              <a:buNone/>
              <a:defRPr>
                <a:solidFill>
                  <a:srgbClr val="888888"/>
                </a:solidFill>
              </a:defRPr>
            </a:lvl2pPr>
            <a:lvl3pPr indent="-228600" lvl="2" marL="1371600" algn="ctr">
              <a:lnSpc>
                <a:spcPct val="100000"/>
              </a:lnSpc>
              <a:spcBef>
                <a:spcPts val="525"/>
              </a:spcBef>
              <a:spcAft>
                <a:spcPts val="0"/>
              </a:spcAft>
              <a:buClr>
                <a:srgbClr val="888888"/>
              </a:buClr>
              <a:buSzPts val="2400"/>
              <a:buFont typeface="Calibri"/>
              <a:buNone/>
              <a:defRPr>
                <a:solidFill>
                  <a:srgbClr val="888888"/>
                </a:solidFill>
              </a:defRPr>
            </a:lvl3pPr>
            <a:lvl4pPr indent="-228600" lvl="3" marL="1828800" algn="ctr">
              <a:lnSpc>
                <a:spcPct val="100000"/>
              </a:lnSpc>
              <a:spcBef>
                <a:spcPts val="525"/>
              </a:spcBef>
              <a:spcAft>
                <a:spcPts val="0"/>
              </a:spcAft>
              <a:buClr>
                <a:srgbClr val="888888"/>
              </a:buClr>
              <a:buSzPts val="2400"/>
              <a:buFont typeface="Calibri"/>
              <a:buNone/>
              <a:defRPr>
                <a:solidFill>
                  <a:srgbClr val="888888"/>
                </a:solidFill>
              </a:defRPr>
            </a:lvl4pPr>
            <a:lvl5pPr indent="-228600" lvl="4" marL="2286000" algn="ctr">
              <a:lnSpc>
                <a:spcPct val="100000"/>
              </a:lnSpc>
              <a:spcBef>
                <a:spcPts val="525"/>
              </a:spcBef>
              <a:spcAft>
                <a:spcPts val="0"/>
              </a:spcAft>
              <a:buClr>
                <a:srgbClr val="888888"/>
              </a:buClr>
              <a:buSzPts val="2400"/>
              <a:buFont typeface="Calibri"/>
              <a:buNone/>
              <a:defRPr>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2" name="Google Shape;12;p31"/>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52" name="Shape 52"/>
        <p:cNvGrpSpPr/>
        <p:nvPr/>
      </p:nvGrpSpPr>
      <p:grpSpPr>
        <a:xfrm>
          <a:off x="0" y="0"/>
          <a:ext cx="0" cy="0"/>
          <a:chOff x="0" y="0"/>
          <a:chExt cx="0" cy="0"/>
        </a:xfrm>
      </p:grpSpPr>
      <p:sp>
        <p:nvSpPr>
          <p:cNvPr id="53" name="Google Shape;53;p35"/>
          <p:cNvSpPr/>
          <p:nvPr>
            <p:ph idx="2" type="pic"/>
          </p:nvPr>
        </p:nvSpPr>
        <p:spPr>
          <a:xfrm>
            <a:off x="3986213" y="1568199"/>
            <a:ext cx="5191125" cy="4776557"/>
          </a:xfrm>
          <a:prstGeom prst="rect">
            <a:avLst/>
          </a:prstGeom>
          <a:noFill/>
          <a:ln>
            <a:noFill/>
          </a:ln>
        </p:spPr>
      </p:sp>
      <p:sp>
        <p:nvSpPr>
          <p:cNvPr id="54" name="Google Shape;54;p35"/>
          <p:cNvSpPr txBox="1"/>
          <p:nvPr>
            <p:ph type="title"/>
          </p:nvPr>
        </p:nvSpPr>
        <p:spPr>
          <a:xfrm>
            <a:off x="666750" y="476250"/>
            <a:ext cx="7810500" cy="1143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55" name="Google Shape;55;p35"/>
          <p:cNvSpPr txBox="1"/>
          <p:nvPr>
            <p:ph idx="1" type="body"/>
          </p:nvPr>
        </p:nvSpPr>
        <p:spPr>
          <a:xfrm>
            <a:off x="666750" y="1689100"/>
            <a:ext cx="3752850" cy="4559300"/>
          </a:xfrm>
          <a:prstGeom prst="rect">
            <a:avLst/>
          </a:prstGeom>
          <a:noFill/>
          <a:ln>
            <a:noFill/>
          </a:ln>
        </p:spPr>
        <p:txBody>
          <a:bodyPr anchorCtr="0" anchor="ctr" bIns="50800" lIns="50800" spcFirstLastPara="1" rIns="50800" wrap="square" tIns="50800">
            <a:normAutofit/>
          </a:bodyPr>
          <a:lstStyle>
            <a:lvl1pPr indent="-273653" lvl="0" marL="457200" algn="l">
              <a:lnSpc>
                <a:spcPct val="100000"/>
              </a:lnSpc>
              <a:spcBef>
                <a:spcPts val="1200"/>
              </a:spcBef>
              <a:spcAft>
                <a:spcPts val="0"/>
              </a:spcAft>
              <a:buClr>
                <a:srgbClr val="FFFFFF"/>
              </a:buClr>
              <a:buSzPts val="710"/>
              <a:buFont typeface="Short Stack"/>
              <a:buChar char="•"/>
              <a:defRPr sz="1650"/>
            </a:lvl1pPr>
            <a:lvl2pPr indent="-273653" lvl="1" marL="914400" algn="l">
              <a:lnSpc>
                <a:spcPct val="100000"/>
              </a:lnSpc>
              <a:spcBef>
                <a:spcPts val="1200"/>
              </a:spcBef>
              <a:spcAft>
                <a:spcPts val="0"/>
              </a:spcAft>
              <a:buClr>
                <a:srgbClr val="FFFFFF"/>
              </a:buClr>
              <a:buSzPts val="710"/>
              <a:buFont typeface="Short Stack"/>
              <a:buChar char="•"/>
              <a:defRPr sz="1650"/>
            </a:lvl2pPr>
            <a:lvl3pPr indent="-273653" lvl="2" marL="1371600" algn="l">
              <a:lnSpc>
                <a:spcPct val="100000"/>
              </a:lnSpc>
              <a:spcBef>
                <a:spcPts val="1200"/>
              </a:spcBef>
              <a:spcAft>
                <a:spcPts val="0"/>
              </a:spcAft>
              <a:buClr>
                <a:srgbClr val="FFFFFF"/>
              </a:buClr>
              <a:buSzPts val="710"/>
              <a:buFont typeface="Short Stack"/>
              <a:buChar char="•"/>
              <a:defRPr sz="1650"/>
            </a:lvl3pPr>
            <a:lvl4pPr indent="-273653" lvl="3" marL="1828800" algn="l">
              <a:lnSpc>
                <a:spcPct val="100000"/>
              </a:lnSpc>
              <a:spcBef>
                <a:spcPts val="1200"/>
              </a:spcBef>
              <a:spcAft>
                <a:spcPts val="0"/>
              </a:spcAft>
              <a:buClr>
                <a:srgbClr val="FFFFFF"/>
              </a:buClr>
              <a:buSzPts val="710"/>
              <a:buFont typeface="Short Stack"/>
              <a:buChar char="•"/>
              <a:defRPr sz="1650"/>
            </a:lvl4pPr>
            <a:lvl5pPr indent="-273653" lvl="4" marL="2286000" algn="l">
              <a:lnSpc>
                <a:spcPct val="100000"/>
              </a:lnSpc>
              <a:spcBef>
                <a:spcPts val="1200"/>
              </a:spcBef>
              <a:spcAft>
                <a:spcPts val="0"/>
              </a:spcAft>
              <a:buClr>
                <a:srgbClr val="FFFFFF"/>
              </a:buClr>
              <a:buSzPts val="710"/>
              <a:buFont typeface="Short Stack"/>
              <a:buChar char="•"/>
              <a:defRPr sz="1650"/>
            </a:lvl5pPr>
            <a:lvl6pPr indent="-277748" lvl="5" marL="2743200" algn="l">
              <a:lnSpc>
                <a:spcPct val="100000"/>
              </a:lnSpc>
              <a:spcBef>
                <a:spcPts val="1913"/>
              </a:spcBef>
              <a:spcAft>
                <a:spcPts val="0"/>
              </a:spcAft>
              <a:buClr>
                <a:srgbClr val="FFFFFF"/>
              </a:buClr>
              <a:buSzPts val="774"/>
              <a:buChar char="•"/>
              <a:defRPr/>
            </a:lvl6pPr>
            <a:lvl7pPr indent="-277748" lvl="6" marL="3200400" algn="l">
              <a:lnSpc>
                <a:spcPct val="100000"/>
              </a:lnSpc>
              <a:spcBef>
                <a:spcPts val="1913"/>
              </a:spcBef>
              <a:spcAft>
                <a:spcPts val="0"/>
              </a:spcAft>
              <a:buClr>
                <a:srgbClr val="FFFFFF"/>
              </a:buClr>
              <a:buSzPts val="774"/>
              <a:buChar char="•"/>
              <a:defRPr/>
            </a:lvl7pPr>
            <a:lvl8pPr indent="-277748" lvl="7" marL="3657600" algn="l">
              <a:lnSpc>
                <a:spcPct val="100000"/>
              </a:lnSpc>
              <a:spcBef>
                <a:spcPts val="1913"/>
              </a:spcBef>
              <a:spcAft>
                <a:spcPts val="0"/>
              </a:spcAft>
              <a:buClr>
                <a:srgbClr val="FFFFFF"/>
              </a:buClr>
              <a:buSzPts val="774"/>
              <a:buChar char="•"/>
              <a:defRPr/>
            </a:lvl8pPr>
            <a:lvl9pPr indent="-277748" lvl="8" marL="4114800" algn="l">
              <a:lnSpc>
                <a:spcPct val="100000"/>
              </a:lnSpc>
              <a:spcBef>
                <a:spcPts val="1913"/>
              </a:spcBef>
              <a:spcAft>
                <a:spcPts val="0"/>
              </a:spcAft>
              <a:buClr>
                <a:srgbClr val="FFFFFF"/>
              </a:buClr>
              <a:buSzPts val="774"/>
              <a:buChar char="•"/>
              <a:defRPr/>
            </a:lvl9pPr>
          </a:lstStyle>
          <a:p/>
        </p:txBody>
      </p:sp>
      <p:sp>
        <p:nvSpPr>
          <p:cNvPr id="56" name="Google Shape;56;p35"/>
          <p:cNvSpPr txBox="1"/>
          <p:nvPr>
            <p:ph idx="12" type="sldNum"/>
          </p:nvPr>
        </p:nvSpPr>
        <p:spPr>
          <a:xfrm>
            <a:off x="4341178" y="6547059"/>
            <a:ext cx="346249" cy="241092"/>
          </a:xfrm>
          <a:prstGeom prst="rect">
            <a:avLst/>
          </a:prstGeom>
          <a:noFill/>
          <a:ln>
            <a:noFill/>
          </a:ln>
        </p:spPr>
        <p:txBody>
          <a:bodyPr anchorCtr="0" anchor="b" bIns="50800" lIns="50800" spcFirstLastPara="1" rIns="50800" wrap="square" tIns="50800">
            <a:spAutoFit/>
          </a:bodyPr>
          <a:lstStyle>
            <a:lvl1pPr indent="0" lvl="0" marL="0" algn="r">
              <a:spcBef>
                <a:spcPts val="0"/>
              </a:spcBef>
              <a:buNone/>
              <a:defRPr sz="900"/>
            </a:lvl1pPr>
            <a:lvl2pPr indent="0" lvl="1" marL="0" algn="r">
              <a:spcBef>
                <a:spcPts val="0"/>
              </a:spcBef>
              <a:buNone/>
              <a:defRPr sz="900"/>
            </a:lvl2pPr>
            <a:lvl3pPr indent="0" lvl="2" marL="0" algn="r">
              <a:spcBef>
                <a:spcPts val="0"/>
              </a:spcBef>
              <a:buNone/>
              <a:defRPr sz="900"/>
            </a:lvl3pPr>
            <a:lvl4pPr indent="0" lvl="3" marL="0" algn="r">
              <a:spcBef>
                <a:spcPts val="0"/>
              </a:spcBef>
              <a:buNone/>
              <a:defRPr sz="900"/>
            </a:lvl4pPr>
            <a:lvl5pPr indent="0" lvl="4" marL="0" algn="r">
              <a:spcBef>
                <a:spcPts val="0"/>
              </a:spcBef>
              <a:buNone/>
              <a:defRPr sz="900"/>
            </a:lvl5pPr>
            <a:lvl6pPr indent="0" lvl="5" marL="0" algn="r">
              <a:spcBef>
                <a:spcPts val="0"/>
              </a:spcBef>
              <a:buNone/>
              <a:defRPr sz="900"/>
            </a:lvl6pPr>
            <a:lvl7pPr indent="0" lvl="6" marL="0" algn="r">
              <a:spcBef>
                <a:spcPts val="0"/>
              </a:spcBef>
              <a:buNone/>
              <a:defRPr sz="900"/>
            </a:lvl7pPr>
            <a:lvl8pPr indent="0" lvl="7" marL="0" algn="r">
              <a:spcBef>
                <a:spcPts val="0"/>
              </a:spcBef>
              <a:buNone/>
              <a:defRPr sz="900"/>
            </a:lvl8pPr>
            <a:lvl9pPr indent="0" lvl="8" marL="0" algn="r">
              <a:spcBef>
                <a:spcPts val="0"/>
              </a:spcBef>
              <a:buNone/>
              <a:defRPr sz="900"/>
            </a:lvl9pPr>
          </a:lstStyle>
          <a:p>
            <a:pPr indent="0" lvl="0" marL="0" rtl="0" algn="r">
              <a:spcBef>
                <a:spcPts val="0"/>
              </a:spcBef>
              <a:spcAft>
                <a:spcPts val="0"/>
              </a:spcAft>
              <a:buNone/>
            </a:pPr>
            <a:fld id="{00000000-1234-1234-1234-123412341234}" type="slidenum">
              <a:rPr lang="en-US"/>
              <a:t>‹#›</a:t>
            </a:fld>
            <a:endParaRPr>
              <a:solidFill>
                <a:schemeClr val="lt1"/>
              </a:solidFill>
              <a:latin typeface="Short Stack"/>
              <a:ea typeface="Short Stack"/>
              <a:cs typeface="Short Stack"/>
              <a:sym typeface="Short Stac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7" name="Shape 57"/>
        <p:cNvGrpSpPr/>
        <p:nvPr/>
      </p:nvGrpSpPr>
      <p:grpSpPr>
        <a:xfrm>
          <a:off x="0" y="0"/>
          <a:ext cx="0" cy="0"/>
          <a:chOff x="0" y="0"/>
          <a:chExt cx="0" cy="0"/>
        </a:xfrm>
      </p:grpSpPr>
      <p:sp>
        <p:nvSpPr>
          <p:cNvPr id="58" name="Google Shape;58;p42"/>
          <p:cNvSpPr txBox="1"/>
          <p:nvPr>
            <p:ph type="title"/>
          </p:nvPr>
        </p:nvSpPr>
        <p:spPr>
          <a:xfrm>
            <a:off x="666750" y="1828800"/>
            <a:ext cx="7810500" cy="178435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59" name="Google Shape;59;p42"/>
          <p:cNvSpPr txBox="1"/>
          <p:nvPr>
            <p:ph idx="1" type="body"/>
          </p:nvPr>
        </p:nvSpPr>
        <p:spPr>
          <a:xfrm>
            <a:off x="666750" y="3663950"/>
            <a:ext cx="7810500" cy="94615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FFFFFF"/>
              </a:buClr>
              <a:buSzPts val="1800"/>
              <a:buFont typeface="Short Stack"/>
              <a:buNone/>
              <a:defRPr sz="1800"/>
            </a:lvl1pPr>
            <a:lvl2pPr indent="-228600" lvl="1" marL="914400" algn="ctr">
              <a:lnSpc>
                <a:spcPct val="100000"/>
              </a:lnSpc>
              <a:spcBef>
                <a:spcPts val="0"/>
              </a:spcBef>
              <a:spcAft>
                <a:spcPts val="0"/>
              </a:spcAft>
              <a:buClr>
                <a:srgbClr val="FFFFFF"/>
              </a:buClr>
              <a:buSzPts val="1800"/>
              <a:buFont typeface="Short Stack"/>
              <a:buNone/>
              <a:defRPr sz="1800"/>
            </a:lvl2pPr>
            <a:lvl3pPr indent="-228600" lvl="2" marL="1371600" algn="ctr">
              <a:lnSpc>
                <a:spcPct val="100000"/>
              </a:lnSpc>
              <a:spcBef>
                <a:spcPts val="0"/>
              </a:spcBef>
              <a:spcAft>
                <a:spcPts val="0"/>
              </a:spcAft>
              <a:buClr>
                <a:srgbClr val="FFFFFF"/>
              </a:buClr>
              <a:buSzPts val="1800"/>
              <a:buFont typeface="Short Stack"/>
              <a:buNone/>
              <a:defRPr sz="1800"/>
            </a:lvl3pPr>
            <a:lvl4pPr indent="-228600" lvl="3" marL="1828800" algn="ctr">
              <a:lnSpc>
                <a:spcPct val="100000"/>
              </a:lnSpc>
              <a:spcBef>
                <a:spcPts val="0"/>
              </a:spcBef>
              <a:spcAft>
                <a:spcPts val="0"/>
              </a:spcAft>
              <a:buClr>
                <a:srgbClr val="FFFFFF"/>
              </a:buClr>
              <a:buSzPts val="1800"/>
              <a:buFont typeface="Short Stack"/>
              <a:buNone/>
              <a:defRPr sz="1800"/>
            </a:lvl4pPr>
            <a:lvl5pPr indent="-228600" lvl="4" marL="2286000" algn="ctr">
              <a:lnSpc>
                <a:spcPct val="100000"/>
              </a:lnSpc>
              <a:spcBef>
                <a:spcPts val="0"/>
              </a:spcBef>
              <a:spcAft>
                <a:spcPts val="0"/>
              </a:spcAft>
              <a:buClr>
                <a:srgbClr val="FFFFFF"/>
              </a:buClr>
              <a:buSzPts val="1800"/>
              <a:buFont typeface="Short Stack"/>
              <a:buNone/>
              <a:defRPr sz="1800"/>
            </a:lvl5pPr>
            <a:lvl6pPr indent="-277748" lvl="5" marL="2743200" algn="l">
              <a:lnSpc>
                <a:spcPct val="100000"/>
              </a:lnSpc>
              <a:spcBef>
                <a:spcPts val="1913"/>
              </a:spcBef>
              <a:spcAft>
                <a:spcPts val="0"/>
              </a:spcAft>
              <a:buClr>
                <a:srgbClr val="FFFFFF"/>
              </a:buClr>
              <a:buSzPts val="774"/>
              <a:buChar char="•"/>
              <a:defRPr/>
            </a:lvl6pPr>
            <a:lvl7pPr indent="-277748" lvl="6" marL="3200400" algn="l">
              <a:lnSpc>
                <a:spcPct val="100000"/>
              </a:lnSpc>
              <a:spcBef>
                <a:spcPts val="1913"/>
              </a:spcBef>
              <a:spcAft>
                <a:spcPts val="0"/>
              </a:spcAft>
              <a:buClr>
                <a:srgbClr val="FFFFFF"/>
              </a:buClr>
              <a:buSzPts val="774"/>
              <a:buChar char="•"/>
              <a:defRPr/>
            </a:lvl7pPr>
            <a:lvl8pPr indent="-277748" lvl="7" marL="3657600" algn="l">
              <a:lnSpc>
                <a:spcPct val="100000"/>
              </a:lnSpc>
              <a:spcBef>
                <a:spcPts val="1913"/>
              </a:spcBef>
              <a:spcAft>
                <a:spcPts val="0"/>
              </a:spcAft>
              <a:buClr>
                <a:srgbClr val="FFFFFF"/>
              </a:buClr>
              <a:buSzPts val="774"/>
              <a:buChar char="•"/>
              <a:defRPr/>
            </a:lvl8pPr>
            <a:lvl9pPr indent="-277748" lvl="8" marL="4114800" algn="l">
              <a:lnSpc>
                <a:spcPct val="100000"/>
              </a:lnSpc>
              <a:spcBef>
                <a:spcPts val="1913"/>
              </a:spcBef>
              <a:spcAft>
                <a:spcPts val="0"/>
              </a:spcAft>
              <a:buClr>
                <a:srgbClr val="FFFFFF"/>
              </a:buClr>
              <a:buSzPts val="774"/>
              <a:buChar char="•"/>
              <a:defRPr/>
            </a:lvl9pPr>
          </a:lstStyle>
          <a:p/>
        </p:txBody>
      </p:sp>
      <p:sp>
        <p:nvSpPr>
          <p:cNvPr id="60" name="Google Shape;60;p42"/>
          <p:cNvSpPr txBox="1"/>
          <p:nvPr>
            <p:ph idx="12" type="sldNum"/>
          </p:nvPr>
        </p:nvSpPr>
        <p:spPr>
          <a:xfrm>
            <a:off x="4476354" y="6547059"/>
            <a:ext cx="346249"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sz="900"/>
            </a:lvl1pPr>
            <a:lvl2pPr indent="0" lvl="1" marL="0" algn="l">
              <a:spcBef>
                <a:spcPts val="0"/>
              </a:spcBef>
              <a:buNone/>
              <a:defRPr sz="900"/>
            </a:lvl2pPr>
            <a:lvl3pPr indent="0" lvl="2" marL="0" algn="l">
              <a:spcBef>
                <a:spcPts val="0"/>
              </a:spcBef>
              <a:buNone/>
              <a:defRPr sz="900"/>
            </a:lvl3pPr>
            <a:lvl4pPr indent="0" lvl="3" marL="0" algn="l">
              <a:spcBef>
                <a:spcPts val="0"/>
              </a:spcBef>
              <a:buNone/>
              <a:defRPr sz="900"/>
            </a:lvl4pPr>
            <a:lvl5pPr indent="0" lvl="4" marL="0" algn="l">
              <a:spcBef>
                <a:spcPts val="0"/>
              </a:spcBef>
              <a:buNone/>
              <a:defRPr sz="900"/>
            </a:lvl5pPr>
            <a:lvl6pPr indent="0" lvl="5" marL="0" algn="l">
              <a:spcBef>
                <a:spcPts val="0"/>
              </a:spcBef>
              <a:buNone/>
              <a:defRPr sz="900"/>
            </a:lvl6pPr>
            <a:lvl7pPr indent="0" lvl="6" marL="0" algn="l">
              <a:spcBef>
                <a:spcPts val="0"/>
              </a:spcBef>
              <a:buNone/>
              <a:defRPr sz="900"/>
            </a:lvl7pPr>
            <a:lvl8pPr indent="0" lvl="7" marL="0" algn="l">
              <a:spcBef>
                <a:spcPts val="0"/>
              </a:spcBef>
              <a:buNone/>
              <a:defRPr sz="900"/>
            </a:lvl8pPr>
            <a:lvl9pPr indent="0" lvl="8" marL="0" algn="l">
              <a:spcBef>
                <a:spcPts val="0"/>
              </a:spcBef>
              <a:buNone/>
              <a:defRPr sz="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61" name="Shape 61"/>
        <p:cNvGrpSpPr/>
        <p:nvPr/>
      </p:nvGrpSpPr>
      <p:grpSpPr>
        <a:xfrm>
          <a:off x="0" y="0"/>
          <a:ext cx="0" cy="0"/>
          <a:chOff x="0" y="0"/>
          <a:chExt cx="0" cy="0"/>
        </a:xfrm>
      </p:grpSpPr>
      <p:sp>
        <p:nvSpPr>
          <p:cNvPr id="62" name="Google Shape;62;p43"/>
          <p:cNvSpPr txBox="1"/>
          <p:nvPr>
            <p:ph type="title"/>
          </p:nvPr>
        </p:nvSpPr>
        <p:spPr>
          <a:xfrm>
            <a:off x="666750" y="2533650"/>
            <a:ext cx="7810500" cy="178435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63" name="Google Shape;63;p43"/>
          <p:cNvSpPr txBox="1"/>
          <p:nvPr>
            <p:ph idx="12" type="sldNum"/>
          </p:nvPr>
        </p:nvSpPr>
        <p:spPr>
          <a:xfrm>
            <a:off x="4476354" y="6547059"/>
            <a:ext cx="346249"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sz="900"/>
            </a:lvl1pPr>
            <a:lvl2pPr indent="0" lvl="1" marL="0" algn="l">
              <a:spcBef>
                <a:spcPts val="0"/>
              </a:spcBef>
              <a:buNone/>
              <a:defRPr sz="900"/>
            </a:lvl2pPr>
            <a:lvl3pPr indent="0" lvl="2" marL="0" algn="l">
              <a:spcBef>
                <a:spcPts val="0"/>
              </a:spcBef>
              <a:buNone/>
              <a:defRPr sz="900"/>
            </a:lvl3pPr>
            <a:lvl4pPr indent="0" lvl="3" marL="0" algn="l">
              <a:spcBef>
                <a:spcPts val="0"/>
              </a:spcBef>
              <a:buNone/>
              <a:defRPr sz="900"/>
            </a:lvl4pPr>
            <a:lvl5pPr indent="0" lvl="4" marL="0" algn="l">
              <a:spcBef>
                <a:spcPts val="0"/>
              </a:spcBef>
              <a:buNone/>
              <a:defRPr sz="900"/>
            </a:lvl5pPr>
            <a:lvl6pPr indent="0" lvl="5" marL="0" algn="l">
              <a:spcBef>
                <a:spcPts val="0"/>
              </a:spcBef>
              <a:buNone/>
              <a:defRPr sz="900"/>
            </a:lvl6pPr>
            <a:lvl7pPr indent="0" lvl="6" marL="0" algn="l">
              <a:spcBef>
                <a:spcPts val="0"/>
              </a:spcBef>
              <a:buNone/>
              <a:defRPr sz="900"/>
            </a:lvl7pPr>
            <a:lvl8pPr indent="0" lvl="7" marL="0" algn="l">
              <a:spcBef>
                <a:spcPts val="0"/>
              </a:spcBef>
              <a:buNone/>
              <a:defRPr sz="900"/>
            </a:lvl8pPr>
            <a:lvl9pPr indent="0" lvl="8" marL="0" algn="l">
              <a:spcBef>
                <a:spcPts val="0"/>
              </a:spcBef>
              <a:buNone/>
              <a:defRPr sz="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64" name="Shape 64"/>
        <p:cNvGrpSpPr/>
        <p:nvPr/>
      </p:nvGrpSpPr>
      <p:grpSpPr>
        <a:xfrm>
          <a:off x="0" y="0"/>
          <a:ext cx="0" cy="0"/>
          <a:chOff x="0" y="0"/>
          <a:chExt cx="0" cy="0"/>
        </a:xfrm>
      </p:grpSpPr>
      <p:sp>
        <p:nvSpPr>
          <p:cNvPr id="65" name="Google Shape;65;p44"/>
          <p:cNvSpPr/>
          <p:nvPr>
            <p:ph idx="2" type="pic"/>
          </p:nvPr>
        </p:nvSpPr>
        <p:spPr>
          <a:xfrm>
            <a:off x="2919413" y="57150"/>
            <a:ext cx="6448425" cy="5933447"/>
          </a:xfrm>
          <a:prstGeom prst="rect">
            <a:avLst/>
          </a:prstGeom>
          <a:noFill/>
          <a:ln>
            <a:noFill/>
          </a:ln>
        </p:spPr>
      </p:sp>
      <p:sp>
        <p:nvSpPr>
          <p:cNvPr id="66" name="Google Shape;66;p44"/>
          <p:cNvSpPr txBox="1"/>
          <p:nvPr>
            <p:ph type="title"/>
          </p:nvPr>
        </p:nvSpPr>
        <p:spPr>
          <a:xfrm>
            <a:off x="590550" y="927100"/>
            <a:ext cx="4071938" cy="24130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67" name="Google Shape;67;p44"/>
          <p:cNvSpPr txBox="1"/>
          <p:nvPr>
            <p:ph idx="1" type="body"/>
          </p:nvPr>
        </p:nvSpPr>
        <p:spPr>
          <a:xfrm>
            <a:off x="590550" y="3346450"/>
            <a:ext cx="4071938" cy="253365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FFFFFF"/>
              </a:buClr>
              <a:buSzPts val="1800"/>
              <a:buFont typeface="Short Stack"/>
              <a:buNone/>
              <a:defRPr sz="1800"/>
            </a:lvl1pPr>
            <a:lvl2pPr indent="-228600" lvl="1" marL="914400" algn="ctr">
              <a:lnSpc>
                <a:spcPct val="100000"/>
              </a:lnSpc>
              <a:spcBef>
                <a:spcPts val="0"/>
              </a:spcBef>
              <a:spcAft>
                <a:spcPts val="0"/>
              </a:spcAft>
              <a:buClr>
                <a:srgbClr val="FFFFFF"/>
              </a:buClr>
              <a:buSzPts val="1800"/>
              <a:buFont typeface="Short Stack"/>
              <a:buNone/>
              <a:defRPr sz="1800"/>
            </a:lvl2pPr>
            <a:lvl3pPr indent="-228600" lvl="2" marL="1371600" algn="ctr">
              <a:lnSpc>
                <a:spcPct val="100000"/>
              </a:lnSpc>
              <a:spcBef>
                <a:spcPts val="0"/>
              </a:spcBef>
              <a:spcAft>
                <a:spcPts val="0"/>
              </a:spcAft>
              <a:buClr>
                <a:srgbClr val="FFFFFF"/>
              </a:buClr>
              <a:buSzPts val="1800"/>
              <a:buFont typeface="Short Stack"/>
              <a:buNone/>
              <a:defRPr sz="1800"/>
            </a:lvl3pPr>
            <a:lvl4pPr indent="-228600" lvl="3" marL="1828800" algn="ctr">
              <a:lnSpc>
                <a:spcPct val="100000"/>
              </a:lnSpc>
              <a:spcBef>
                <a:spcPts val="0"/>
              </a:spcBef>
              <a:spcAft>
                <a:spcPts val="0"/>
              </a:spcAft>
              <a:buClr>
                <a:srgbClr val="FFFFFF"/>
              </a:buClr>
              <a:buSzPts val="1800"/>
              <a:buFont typeface="Short Stack"/>
              <a:buNone/>
              <a:defRPr sz="1800"/>
            </a:lvl4pPr>
            <a:lvl5pPr indent="-228600" lvl="4" marL="2286000" algn="ctr">
              <a:lnSpc>
                <a:spcPct val="100000"/>
              </a:lnSpc>
              <a:spcBef>
                <a:spcPts val="0"/>
              </a:spcBef>
              <a:spcAft>
                <a:spcPts val="0"/>
              </a:spcAft>
              <a:buClr>
                <a:srgbClr val="FFFFFF"/>
              </a:buClr>
              <a:buSzPts val="1800"/>
              <a:buFont typeface="Short Stack"/>
              <a:buNone/>
              <a:defRPr sz="1800"/>
            </a:lvl5pPr>
            <a:lvl6pPr indent="-277748" lvl="5" marL="2743200" algn="l">
              <a:lnSpc>
                <a:spcPct val="100000"/>
              </a:lnSpc>
              <a:spcBef>
                <a:spcPts val="1913"/>
              </a:spcBef>
              <a:spcAft>
                <a:spcPts val="0"/>
              </a:spcAft>
              <a:buClr>
                <a:srgbClr val="FFFFFF"/>
              </a:buClr>
              <a:buSzPts val="774"/>
              <a:buChar char="•"/>
              <a:defRPr/>
            </a:lvl6pPr>
            <a:lvl7pPr indent="-277748" lvl="6" marL="3200400" algn="l">
              <a:lnSpc>
                <a:spcPct val="100000"/>
              </a:lnSpc>
              <a:spcBef>
                <a:spcPts val="1913"/>
              </a:spcBef>
              <a:spcAft>
                <a:spcPts val="0"/>
              </a:spcAft>
              <a:buClr>
                <a:srgbClr val="FFFFFF"/>
              </a:buClr>
              <a:buSzPts val="774"/>
              <a:buChar char="•"/>
              <a:defRPr/>
            </a:lvl7pPr>
            <a:lvl8pPr indent="-277748" lvl="7" marL="3657600" algn="l">
              <a:lnSpc>
                <a:spcPct val="100000"/>
              </a:lnSpc>
              <a:spcBef>
                <a:spcPts val="1913"/>
              </a:spcBef>
              <a:spcAft>
                <a:spcPts val="0"/>
              </a:spcAft>
              <a:buClr>
                <a:srgbClr val="FFFFFF"/>
              </a:buClr>
              <a:buSzPts val="774"/>
              <a:buChar char="•"/>
              <a:defRPr/>
            </a:lvl8pPr>
            <a:lvl9pPr indent="-277748" lvl="8" marL="4114800" algn="l">
              <a:lnSpc>
                <a:spcPct val="100000"/>
              </a:lnSpc>
              <a:spcBef>
                <a:spcPts val="1913"/>
              </a:spcBef>
              <a:spcAft>
                <a:spcPts val="0"/>
              </a:spcAft>
              <a:buClr>
                <a:srgbClr val="FFFFFF"/>
              </a:buClr>
              <a:buSzPts val="774"/>
              <a:buChar char="•"/>
              <a:defRPr/>
            </a:lvl9pPr>
          </a:lstStyle>
          <a:p/>
        </p:txBody>
      </p:sp>
      <p:sp>
        <p:nvSpPr>
          <p:cNvPr id="68" name="Google Shape;68;p44"/>
          <p:cNvSpPr txBox="1"/>
          <p:nvPr>
            <p:ph idx="12" type="sldNum"/>
          </p:nvPr>
        </p:nvSpPr>
        <p:spPr>
          <a:xfrm>
            <a:off x="4476354" y="6547059"/>
            <a:ext cx="346249"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sz="900"/>
            </a:lvl1pPr>
            <a:lvl2pPr indent="0" lvl="1" marL="0" algn="l">
              <a:spcBef>
                <a:spcPts val="0"/>
              </a:spcBef>
              <a:buNone/>
              <a:defRPr sz="900"/>
            </a:lvl2pPr>
            <a:lvl3pPr indent="0" lvl="2" marL="0" algn="l">
              <a:spcBef>
                <a:spcPts val="0"/>
              </a:spcBef>
              <a:buNone/>
              <a:defRPr sz="900"/>
            </a:lvl3pPr>
            <a:lvl4pPr indent="0" lvl="3" marL="0" algn="l">
              <a:spcBef>
                <a:spcPts val="0"/>
              </a:spcBef>
              <a:buNone/>
              <a:defRPr sz="900"/>
            </a:lvl4pPr>
            <a:lvl5pPr indent="0" lvl="4" marL="0" algn="l">
              <a:spcBef>
                <a:spcPts val="0"/>
              </a:spcBef>
              <a:buNone/>
              <a:defRPr sz="900"/>
            </a:lvl5pPr>
            <a:lvl6pPr indent="0" lvl="5" marL="0" algn="l">
              <a:spcBef>
                <a:spcPts val="0"/>
              </a:spcBef>
              <a:buNone/>
              <a:defRPr sz="900"/>
            </a:lvl6pPr>
            <a:lvl7pPr indent="0" lvl="6" marL="0" algn="l">
              <a:spcBef>
                <a:spcPts val="0"/>
              </a:spcBef>
              <a:buNone/>
              <a:defRPr sz="900"/>
            </a:lvl7pPr>
            <a:lvl8pPr indent="0" lvl="7" marL="0" algn="l">
              <a:spcBef>
                <a:spcPts val="0"/>
              </a:spcBef>
              <a:buNone/>
              <a:defRPr sz="900"/>
            </a:lvl8pPr>
            <a:lvl9pPr indent="0" lvl="8" marL="0" algn="l">
              <a:spcBef>
                <a:spcPts val="0"/>
              </a:spcBef>
              <a:buNone/>
              <a:defRPr sz="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69" name="Shape 69"/>
        <p:cNvGrpSpPr/>
        <p:nvPr/>
      </p:nvGrpSpPr>
      <p:grpSpPr>
        <a:xfrm>
          <a:off x="0" y="0"/>
          <a:ext cx="0" cy="0"/>
          <a:chOff x="0" y="0"/>
          <a:chExt cx="0" cy="0"/>
        </a:xfrm>
      </p:grpSpPr>
      <p:sp>
        <p:nvSpPr>
          <p:cNvPr id="70" name="Google Shape;70;p45"/>
          <p:cNvSpPr txBox="1"/>
          <p:nvPr>
            <p:ph type="title"/>
          </p:nvPr>
        </p:nvSpPr>
        <p:spPr>
          <a:xfrm>
            <a:off x="666750" y="177800"/>
            <a:ext cx="7810500" cy="174625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71" name="Google Shape;71;p45"/>
          <p:cNvSpPr txBox="1"/>
          <p:nvPr>
            <p:ph idx="12" type="sldNum"/>
          </p:nvPr>
        </p:nvSpPr>
        <p:spPr>
          <a:xfrm>
            <a:off x="4476354" y="6547059"/>
            <a:ext cx="346249"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sz="900"/>
            </a:lvl1pPr>
            <a:lvl2pPr indent="0" lvl="1" marL="0" algn="l">
              <a:spcBef>
                <a:spcPts val="0"/>
              </a:spcBef>
              <a:buNone/>
              <a:defRPr sz="900"/>
            </a:lvl2pPr>
            <a:lvl3pPr indent="0" lvl="2" marL="0" algn="l">
              <a:spcBef>
                <a:spcPts val="0"/>
              </a:spcBef>
              <a:buNone/>
              <a:defRPr sz="900"/>
            </a:lvl3pPr>
            <a:lvl4pPr indent="0" lvl="3" marL="0" algn="l">
              <a:spcBef>
                <a:spcPts val="0"/>
              </a:spcBef>
              <a:buNone/>
              <a:defRPr sz="900"/>
            </a:lvl4pPr>
            <a:lvl5pPr indent="0" lvl="4" marL="0" algn="l">
              <a:spcBef>
                <a:spcPts val="0"/>
              </a:spcBef>
              <a:buNone/>
              <a:defRPr sz="900"/>
            </a:lvl5pPr>
            <a:lvl6pPr indent="0" lvl="5" marL="0" algn="l">
              <a:spcBef>
                <a:spcPts val="0"/>
              </a:spcBef>
              <a:buNone/>
              <a:defRPr sz="900"/>
            </a:lvl6pPr>
            <a:lvl7pPr indent="0" lvl="6" marL="0" algn="l">
              <a:spcBef>
                <a:spcPts val="0"/>
              </a:spcBef>
              <a:buNone/>
              <a:defRPr sz="900"/>
            </a:lvl7pPr>
            <a:lvl8pPr indent="0" lvl="7" marL="0" algn="l">
              <a:spcBef>
                <a:spcPts val="0"/>
              </a:spcBef>
              <a:buNone/>
              <a:defRPr sz="900"/>
            </a:lvl8pPr>
            <a:lvl9pPr indent="0" lvl="8" marL="0" algn="l">
              <a:spcBef>
                <a:spcPts val="0"/>
              </a:spcBef>
              <a:buNone/>
              <a:defRPr sz="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2" name="Shape 72"/>
        <p:cNvGrpSpPr/>
        <p:nvPr/>
      </p:nvGrpSpPr>
      <p:grpSpPr>
        <a:xfrm>
          <a:off x="0" y="0"/>
          <a:ext cx="0" cy="0"/>
          <a:chOff x="0" y="0"/>
          <a:chExt cx="0" cy="0"/>
        </a:xfrm>
      </p:grpSpPr>
      <p:sp>
        <p:nvSpPr>
          <p:cNvPr id="73" name="Google Shape;73;p46"/>
          <p:cNvSpPr txBox="1"/>
          <p:nvPr>
            <p:ph type="title"/>
          </p:nvPr>
        </p:nvSpPr>
        <p:spPr>
          <a:xfrm>
            <a:off x="666750" y="177800"/>
            <a:ext cx="7810500" cy="174625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74" name="Google Shape;74;p46"/>
          <p:cNvSpPr txBox="1"/>
          <p:nvPr>
            <p:ph idx="1" type="body"/>
          </p:nvPr>
        </p:nvSpPr>
        <p:spPr>
          <a:xfrm>
            <a:off x="666750" y="1949450"/>
            <a:ext cx="7810500" cy="4019550"/>
          </a:xfrm>
          <a:prstGeom prst="rect">
            <a:avLst/>
          </a:prstGeom>
          <a:noFill/>
          <a:ln>
            <a:noFill/>
          </a:ln>
        </p:spPr>
        <p:txBody>
          <a:bodyPr anchorCtr="0" anchor="ctr" bIns="50800" lIns="50800" spcFirstLastPara="1" rIns="50800" wrap="square" tIns="50800">
            <a:normAutofit/>
          </a:bodyPr>
          <a:lstStyle>
            <a:lvl1pPr indent="-277749" lvl="0" marL="457200" algn="l">
              <a:lnSpc>
                <a:spcPct val="100000"/>
              </a:lnSpc>
              <a:spcBef>
                <a:spcPts val="1913"/>
              </a:spcBef>
              <a:spcAft>
                <a:spcPts val="0"/>
              </a:spcAft>
              <a:buClr>
                <a:srgbClr val="FFFFFF"/>
              </a:buClr>
              <a:buSzPts val="774"/>
              <a:buChar char="•"/>
              <a:defRPr/>
            </a:lvl1pPr>
            <a:lvl2pPr indent="-277749" lvl="1" marL="914400" algn="l">
              <a:lnSpc>
                <a:spcPct val="100000"/>
              </a:lnSpc>
              <a:spcBef>
                <a:spcPts val="1913"/>
              </a:spcBef>
              <a:spcAft>
                <a:spcPts val="0"/>
              </a:spcAft>
              <a:buClr>
                <a:srgbClr val="FFFFFF"/>
              </a:buClr>
              <a:buSzPts val="774"/>
              <a:buChar char="•"/>
              <a:defRPr/>
            </a:lvl2pPr>
            <a:lvl3pPr indent="-277749" lvl="2" marL="1371600" algn="l">
              <a:lnSpc>
                <a:spcPct val="100000"/>
              </a:lnSpc>
              <a:spcBef>
                <a:spcPts val="1913"/>
              </a:spcBef>
              <a:spcAft>
                <a:spcPts val="0"/>
              </a:spcAft>
              <a:buClr>
                <a:srgbClr val="FFFFFF"/>
              </a:buClr>
              <a:buSzPts val="774"/>
              <a:buChar char="•"/>
              <a:defRPr/>
            </a:lvl3pPr>
            <a:lvl4pPr indent="-277749" lvl="3" marL="1828800" algn="l">
              <a:lnSpc>
                <a:spcPct val="100000"/>
              </a:lnSpc>
              <a:spcBef>
                <a:spcPts val="1913"/>
              </a:spcBef>
              <a:spcAft>
                <a:spcPts val="0"/>
              </a:spcAft>
              <a:buClr>
                <a:srgbClr val="FFFFFF"/>
              </a:buClr>
              <a:buSzPts val="774"/>
              <a:buChar char="•"/>
              <a:defRPr/>
            </a:lvl4pPr>
            <a:lvl5pPr indent="-277748" lvl="4" marL="2286000" algn="l">
              <a:lnSpc>
                <a:spcPct val="100000"/>
              </a:lnSpc>
              <a:spcBef>
                <a:spcPts val="1913"/>
              </a:spcBef>
              <a:spcAft>
                <a:spcPts val="0"/>
              </a:spcAft>
              <a:buClr>
                <a:srgbClr val="FFFFFF"/>
              </a:buClr>
              <a:buSzPts val="774"/>
              <a:buChar char="•"/>
              <a:defRPr/>
            </a:lvl5pPr>
            <a:lvl6pPr indent="-277748" lvl="5" marL="2743200" algn="l">
              <a:lnSpc>
                <a:spcPct val="100000"/>
              </a:lnSpc>
              <a:spcBef>
                <a:spcPts val="1913"/>
              </a:spcBef>
              <a:spcAft>
                <a:spcPts val="0"/>
              </a:spcAft>
              <a:buClr>
                <a:srgbClr val="FFFFFF"/>
              </a:buClr>
              <a:buSzPts val="774"/>
              <a:buChar char="•"/>
              <a:defRPr/>
            </a:lvl6pPr>
            <a:lvl7pPr indent="-277748" lvl="6" marL="3200400" algn="l">
              <a:lnSpc>
                <a:spcPct val="100000"/>
              </a:lnSpc>
              <a:spcBef>
                <a:spcPts val="1913"/>
              </a:spcBef>
              <a:spcAft>
                <a:spcPts val="0"/>
              </a:spcAft>
              <a:buClr>
                <a:srgbClr val="FFFFFF"/>
              </a:buClr>
              <a:buSzPts val="774"/>
              <a:buChar char="•"/>
              <a:defRPr/>
            </a:lvl7pPr>
            <a:lvl8pPr indent="-277748" lvl="7" marL="3657600" algn="l">
              <a:lnSpc>
                <a:spcPct val="100000"/>
              </a:lnSpc>
              <a:spcBef>
                <a:spcPts val="1913"/>
              </a:spcBef>
              <a:spcAft>
                <a:spcPts val="0"/>
              </a:spcAft>
              <a:buClr>
                <a:srgbClr val="FFFFFF"/>
              </a:buClr>
              <a:buSzPts val="774"/>
              <a:buChar char="•"/>
              <a:defRPr/>
            </a:lvl8pPr>
            <a:lvl9pPr indent="-277748" lvl="8" marL="4114800" algn="l">
              <a:lnSpc>
                <a:spcPct val="100000"/>
              </a:lnSpc>
              <a:spcBef>
                <a:spcPts val="1913"/>
              </a:spcBef>
              <a:spcAft>
                <a:spcPts val="0"/>
              </a:spcAft>
              <a:buClr>
                <a:srgbClr val="FFFFFF"/>
              </a:buClr>
              <a:buSzPts val="774"/>
              <a:buChar char="•"/>
              <a:defRPr/>
            </a:lvl9pPr>
          </a:lstStyle>
          <a:p/>
        </p:txBody>
      </p:sp>
      <p:sp>
        <p:nvSpPr>
          <p:cNvPr id="75" name="Google Shape;75;p46"/>
          <p:cNvSpPr txBox="1"/>
          <p:nvPr>
            <p:ph idx="12" type="sldNum"/>
          </p:nvPr>
        </p:nvSpPr>
        <p:spPr>
          <a:xfrm>
            <a:off x="4476354" y="6547059"/>
            <a:ext cx="346249"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sz="900"/>
            </a:lvl1pPr>
            <a:lvl2pPr indent="0" lvl="1" marL="0" algn="l">
              <a:spcBef>
                <a:spcPts val="0"/>
              </a:spcBef>
              <a:buNone/>
              <a:defRPr sz="900"/>
            </a:lvl2pPr>
            <a:lvl3pPr indent="0" lvl="2" marL="0" algn="l">
              <a:spcBef>
                <a:spcPts val="0"/>
              </a:spcBef>
              <a:buNone/>
              <a:defRPr sz="900"/>
            </a:lvl3pPr>
            <a:lvl4pPr indent="0" lvl="3" marL="0" algn="l">
              <a:spcBef>
                <a:spcPts val="0"/>
              </a:spcBef>
              <a:buNone/>
              <a:defRPr sz="900"/>
            </a:lvl4pPr>
            <a:lvl5pPr indent="0" lvl="4" marL="0" algn="l">
              <a:spcBef>
                <a:spcPts val="0"/>
              </a:spcBef>
              <a:buNone/>
              <a:defRPr sz="900"/>
            </a:lvl5pPr>
            <a:lvl6pPr indent="0" lvl="5" marL="0" algn="l">
              <a:spcBef>
                <a:spcPts val="0"/>
              </a:spcBef>
              <a:buNone/>
              <a:defRPr sz="900"/>
            </a:lvl6pPr>
            <a:lvl7pPr indent="0" lvl="6" marL="0" algn="l">
              <a:spcBef>
                <a:spcPts val="0"/>
              </a:spcBef>
              <a:buNone/>
              <a:defRPr sz="900"/>
            </a:lvl7pPr>
            <a:lvl8pPr indent="0" lvl="7" marL="0" algn="l">
              <a:spcBef>
                <a:spcPts val="0"/>
              </a:spcBef>
              <a:buNone/>
              <a:defRPr sz="900"/>
            </a:lvl8pPr>
            <a:lvl9pPr indent="0" lvl="8" marL="0" algn="l">
              <a:spcBef>
                <a:spcPts val="0"/>
              </a:spcBef>
              <a:buNone/>
              <a:defRPr sz="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76" name="Shape 76"/>
        <p:cNvGrpSpPr/>
        <p:nvPr/>
      </p:nvGrpSpPr>
      <p:grpSpPr>
        <a:xfrm>
          <a:off x="0" y="0"/>
          <a:ext cx="0" cy="0"/>
          <a:chOff x="0" y="0"/>
          <a:chExt cx="0" cy="0"/>
        </a:xfrm>
      </p:grpSpPr>
      <p:sp>
        <p:nvSpPr>
          <p:cNvPr id="77" name="Google Shape;77;p47"/>
          <p:cNvSpPr txBox="1"/>
          <p:nvPr>
            <p:ph idx="1" type="body"/>
          </p:nvPr>
        </p:nvSpPr>
        <p:spPr>
          <a:xfrm>
            <a:off x="666750" y="749300"/>
            <a:ext cx="7810500" cy="5359400"/>
          </a:xfrm>
          <a:prstGeom prst="rect">
            <a:avLst/>
          </a:prstGeom>
          <a:noFill/>
          <a:ln>
            <a:noFill/>
          </a:ln>
        </p:spPr>
        <p:txBody>
          <a:bodyPr anchorCtr="0" anchor="ctr" bIns="50800" lIns="50800" spcFirstLastPara="1" rIns="50800" wrap="square" tIns="50800">
            <a:normAutofit/>
          </a:bodyPr>
          <a:lstStyle>
            <a:lvl1pPr indent="-277749" lvl="0" marL="457200" algn="l">
              <a:lnSpc>
                <a:spcPct val="100000"/>
              </a:lnSpc>
              <a:spcBef>
                <a:spcPts val="1913"/>
              </a:spcBef>
              <a:spcAft>
                <a:spcPts val="0"/>
              </a:spcAft>
              <a:buClr>
                <a:srgbClr val="FFFFFF"/>
              </a:buClr>
              <a:buSzPts val="774"/>
              <a:buChar char="•"/>
              <a:defRPr/>
            </a:lvl1pPr>
            <a:lvl2pPr indent="-277749" lvl="1" marL="914400" algn="l">
              <a:lnSpc>
                <a:spcPct val="100000"/>
              </a:lnSpc>
              <a:spcBef>
                <a:spcPts val="1913"/>
              </a:spcBef>
              <a:spcAft>
                <a:spcPts val="0"/>
              </a:spcAft>
              <a:buClr>
                <a:srgbClr val="FFFFFF"/>
              </a:buClr>
              <a:buSzPts val="774"/>
              <a:buChar char="•"/>
              <a:defRPr/>
            </a:lvl2pPr>
            <a:lvl3pPr indent="-277749" lvl="2" marL="1371600" algn="l">
              <a:lnSpc>
                <a:spcPct val="100000"/>
              </a:lnSpc>
              <a:spcBef>
                <a:spcPts val="1913"/>
              </a:spcBef>
              <a:spcAft>
                <a:spcPts val="0"/>
              </a:spcAft>
              <a:buClr>
                <a:srgbClr val="FFFFFF"/>
              </a:buClr>
              <a:buSzPts val="774"/>
              <a:buChar char="•"/>
              <a:defRPr/>
            </a:lvl3pPr>
            <a:lvl4pPr indent="-277749" lvl="3" marL="1828800" algn="l">
              <a:lnSpc>
                <a:spcPct val="100000"/>
              </a:lnSpc>
              <a:spcBef>
                <a:spcPts val="1913"/>
              </a:spcBef>
              <a:spcAft>
                <a:spcPts val="0"/>
              </a:spcAft>
              <a:buClr>
                <a:srgbClr val="FFFFFF"/>
              </a:buClr>
              <a:buSzPts val="774"/>
              <a:buChar char="•"/>
              <a:defRPr/>
            </a:lvl4pPr>
            <a:lvl5pPr indent="-277748" lvl="4" marL="2286000" algn="l">
              <a:lnSpc>
                <a:spcPct val="100000"/>
              </a:lnSpc>
              <a:spcBef>
                <a:spcPts val="1913"/>
              </a:spcBef>
              <a:spcAft>
                <a:spcPts val="0"/>
              </a:spcAft>
              <a:buClr>
                <a:srgbClr val="FFFFFF"/>
              </a:buClr>
              <a:buSzPts val="774"/>
              <a:buChar char="•"/>
              <a:defRPr/>
            </a:lvl5pPr>
            <a:lvl6pPr indent="-277748" lvl="5" marL="2743200" algn="l">
              <a:lnSpc>
                <a:spcPct val="100000"/>
              </a:lnSpc>
              <a:spcBef>
                <a:spcPts val="1913"/>
              </a:spcBef>
              <a:spcAft>
                <a:spcPts val="0"/>
              </a:spcAft>
              <a:buClr>
                <a:srgbClr val="FFFFFF"/>
              </a:buClr>
              <a:buSzPts val="774"/>
              <a:buChar char="•"/>
              <a:defRPr/>
            </a:lvl6pPr>
            <a:lvl7pPr indent="-277748" lvl="6" marL="3200400" algn="l">
              <a:lnSpc>
                <a:spcPct val="100000"/>
              </a:lnSpc>
              <a:spcBef>
                <a:spcPts val="1913"/>
              </a:spcBef>
              <a:spcAft>
                <a:spcPts val="0"/>
              </a:spcAft>
              <a:buClr>
                <a:srgbClr val="FFFFFF"/>
              </a:buClr>
              <a:buSzPts val="774"/>
              <a:buChar char="•"/>
              <a:defRPr/>
            </a:lvl7pPr>
            <a:lvl8pPr indent="-277748" lvl="7" marL="3657600" algn="l">
              <a:lnSpc>
                <a:spcPct val="100000"/>
              </a:lnSpc>
              <a:spcBef>
                <a:spcPts val="1913"/>
              </a:spcBef>
              <a:spcAft>
                <a:spcPts val="0"/>
              </a:spcAft>
              <a:buClr>
                <a:srgbClr val="FFFFFF"/>
              </a:buClr>
              <a:buSzPts val="774"/>
              <a:buChar char="•"/>
              <a:defRPr/>
            </a:lvl8pPr>
            <a:lvl9pPr indent="-277748" lvl="8" marL="4114800" algn="l">
              <a:lnSpc>
                <a:spcPct val="100000"/>
              </a:lnSpc>
              <a:spcBef>
                <a:spcPts val="1913"/>
              </a:spcBef>
              <a:spcAft>
                <a:spcPts val="0"/>
              </a:spcAft>
              <a:buClr>
                <a:srgbClr val="FFFFFF"/>
              </a:buClr>
              <a:buSzPts val="774"/>
              <a:buChar char="•"/>
              <a:defRPr/>
            </a:lvl9pPr>
          </a:lstStyle>
          <a:p/>
        </p:txBody>
      </p:sp>
      <p:sp>
        <p:nvSpPr>
          <p:cNvPr id="78" name="Google Shape;78;p47"/>
          <p:cNvSpPr txBox="1"/>
          <p:nvPr>
            <p:ph idx="12" type="sldNum"/>
          </p:nvPr>
        </p:nvSpPr>
        <p:spPr>
          <a:xfrm>
            <a:off x="4476354" y="6547059"/>
            <a:ext cx="346249"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sz="900"/>
            </a:lvl1pPr>
            <a:lvl2pPr indent="0" lvl="1" marL="0" algn="l">
              <a:spcBef>
                <a:spcPts val="0"/>
              </a:spcBef>
              <a:buNone/>
              <a:defRPr sz="900"/>
            </a:lvl2pPr>
            <a:lvl3pPr indent="0" lvl="2" marL="0" algn="l">
              <a:spcBef>
                <a:spcPts val="0"/>
              </a:spcBef>
              <a:buNone/>
              <a:defRPr sz="900"/>
            </a:lvl3pPr>
            <a:lvl4pPr indent="0" lvl="3" marL="0" algn="l">
              <a:spcBef>
                <a:spcPts val="0"/>
              </a:spcBef>
              <a:buNone/>
              <a:defRPr sz="900"/>
            </a:lvl4pPr>
            <a:lvl5pPr indent="0" lvl="4" marL="0" algn="l">
              <a:spcBef>
                <a:spcPts val="0"/>
              </a:spcBef>
              <a:buNone/>
              <a:defRPr sz="900"/>
            </a:lvl5pPr>
            <a:lvl6pPr indent="0" lvl="5" marL="0" algn="l">
              <a:spcBef>
                <a:spcPts val="0"/>
              </a:spcBef>
              <a:buNone/>
              <a:defRPr sz="900"/>
            </a:lvl6pPr>
            <a:lvl7pPr indent="0" lvl="6" marL="0" algn="l">
              <a:spcBef>
                <a:spcPts val="0"/>
              </a:spcBef>
              <a:buNone/>
              <a:defRPr sz="900"/>
            </a:lvl7pPr>
            <a:lvl8pPr indent="0" lvl="7" marL="0" algn="l">
              <a:spcBef>
                <a:spcPts val="0"/>
              </a:spcBef>
              <a:buNone/>
              <a:defRPr sz="900"/>
            </a:lvl8pPr>
            <a:lvl9pPr indent="0" lvl="8" marL="0" algn="l">
              <a:spcBef>
                <a:spcPts val="0"/>
              </a:spcBef>
              <a:buNone/>
              <a:defRPr sz="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79" name="Shape 79"/>
        <p:cNvGrpSpPr/>
        <p:nvPr/>
      </p:nvGrpSpPr>
      <p:grpSpPr>
        <a:xfrm>
          <a:off x="0" y="0"/>
          <a:ext cx="0" cy="0"/>
          <a:chOff x="0" y="0"/>
          <a:chExt cx="0" cy="0"/>
        </a:xfrm>
      </p:grpSpPr>
      <p:sp>
        <p:nvSpPr>
          <p:cNvPr id="80" name="Google Shape;80;p48"/>
          <p:cNvSpPr/>
          <p:nvPr>
            <p:ph idx="2" type="pic"/>
          </p:nvPr>
        </p:nvSpPr>
        <p:spPr>
          <a:xfrm>
            <a:off x="5747878" y="3337373"/>
            <a:ext cx="3338443" cy="2956218"/>
          </a:xfrm>
          <a:prstGeom prst="rect">
            <a:avLst/>
          </a:prstGeom>
          <a:noFill/>
          <a:ln>
            <a:noFill/>
          </a:ln>
        </p:spPr>
      </p:sp>
      <p:sp>
        <p:nvSpPr>
          <p:cNvPr id="81" name="Google Shape;81;p48"/>
          <p:cNvSpPr/>
          <p:nvPr>
            <p:ph idx="3" type="pic"/>
          </p:nvPr>
        </p:nvSpPr>
        <p:spPr>
          <a:xfrm>
            <a:off x="5917154" y="-1154363"/>
            <a:ext cx="2778125" cy="4711701"/>
          </a:xfrm>
          <a:prstGeom prst="rect">
            <a:avLst/>
          </a:prstGeom>
          <a:noFill/>
          <a:ln>
            <a:noFill/>
          </a:ln>
        </p:spPr>
      </p:sp>
      <p:sp>
        <p:nvSpPr>
          <p:cNvPr id="82" name="Google Shape;82;p48"/>
          <p:cNvSpPr/>
          <p:nvPr>
            <p:ph idx="4" type="pic"/>
          </p:nvPr>
        </p:nvSpPr>
        <p:spPr>
          <a:xfrm>
            <a:off x="-1352550" y="-698500"/>
            <a:ext cx="8529638" cy="7893051"/>
          </a:xfrm>
          <a:prstGeom prst="rect">
            <a:avLst/>
          </a:prstGeom>
          <a:noFill/>
          <a:ln>
            <a:noFill/>
          </a:ln>
        </p:spPr>
      </p:sp>
      <p:sp>
        <p:nvSpPr>
          <p:cNvPr id="83" name="Google Shape;83;p48"/>
          <p:cNvSpPr txBox="1"/>
          <p:nvPr>
            <p:ph idx="12" type="sldNum"/>
          </p:nvPr>
        </p:nvSpPr>
        <p:spPr>
          <a:xfrm>
            <a:off x="4476354" y="6547059"/>
            <a:ext cx="346249"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sz="900"/>
            </a:lvl1pPr>
            <a:lvl2pPr indent="0" lvl="1" marL="0" algn="l">
              <a:spcBef>
                <a:spcPts val="0"/>
              </a:spcBef>
              <a:buNone/>
              <a:defRPr sz="900"/>
            </a:lvl2pPr>
            <a:lvl3pPr indent="0" lvl="2" marL="0" algn="l">
              <a:spcBef>
                <a:spcPts val="0"/>
              </a:spcBef>
              <a:buNone/>
              <a:defRPr sz="900"/>
            </a:lvl3pPr>
            <a:lvl4pPr indent="0" lvl="3" marL="0" algn="l">
              <a:spcBef>
                <a:spcPts val="0"/>
              </a:spcBef>
              <a:buNone/>
              <a:defRPr sz="900"/>
            </a:lvl4pPr>
            <a:lvl5pPr indent="0" lvl="4" marL="0" algn="l">
              <a:spcBef>
                <a:spcPts val="0"/>
              </a:spcBef>
              <a:buNone/>
              <a:defRPr sz="900"/>
            </a:lvl5pPr>
            <a:lvl6pPr indent="0" lvl="5" marL="0" algn="l">
              <a:spcBef>
                <a:spcPts val="0"/>
              </a:spcBef>
              <a:buNone/>
              <a:defRPr sz="900"/>
            </a:lvl6pPr>
            <a:lvl7pPr indent="0" lvl="6" marL="0" algn="l">
              <a:spcBef>
                <a:spcPts val="0"/>
              </a:spcBef>
              <a:buNone/>
              <a:defRPr sz="900"/>
            </a:lvl7pPr>
            <a:lvl8pPr indent="0" lvl="7" marL="0" algn="l">
              <a:spcBef>
                <a:spcPts val="0"/>
              </a:spcBef>
              <a:buNone/>
              <a:defRPr sz="900"/>
            </a:lvl8pPr>
            <a:lvl9pPr indent="0" lvl="8" marL="0" algn="l">
              <a:spcBef>
                <a:spcPts val="0"/>
              </a:spcBef>
              <a:buNone/>
              <a:defRPr sz="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84" name="Shape 84"/>
        <p:cNvGrpSpPr/>
        <p:nvPr/>
      </p:nvGrpSpPr>
      <p:grpSpPr>
        <a:xfrm>
          <a:off x="0" y="0"/>
          <a:ext cx="0" cy="0"/>
          <a:chOff x="0" y="0"/>
          <a:chExt cx="0" cy="0"/>
        </a:xfrm>
      </p:grpSpPr>
      <p:sp>
        <p:nvSpPr>
          <p:cNvPr id="85" name="Google Shape;85;p49"/>
          <p:cNvSpPr txBox="1"/>
          <p:nvPr>
            <p:ph idx="1" type="body"/>
          </p:nvPr>
        </p:nvSpPr>
        <p:spPr>
          <a:xfrm>
            <a:off x="890587" y="3237188"/>
            <a:ext cx="7358063" cy="402674"/>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1275"/>
              </a:spcBef>
              <a:spcAft>
                <a:spcPts val="0"/>
              </a:spcAft>
              <a:buClr>
                <a:srgbClr val="FFFFFF"/>
              </a:buClr>
              <a:buSzPts val="1950"/>
              <a:buFont typeface="Short Stack"/>
              <a:buNone/>
              <a:defRPr sz="1950"/>
            </a:lvl1pPr>
            <a:lvl2pPr indent="-277749" lvl="1" marL="914400" algn="l">
              <a:lnSpc>
                <a:spcPct val="100000"/>
              </a:lnSpc>
              <a:spcBef>
                <a:spcPts val="1913"/>
              </a:spcBef>
              <a:spcAft>
                <a:spcPts val="0"/>
              </a:spcAft>
              <a:buClr>
                <a:srgbClr val="FFFFFF"/>
              </a:buClr>
              <a:buSzPts val="774"/>
              <a:buChar char="•"/>
              <a:defRPr/>
            </a:lvl2pPr>
            <a:lvl3pPr indent="-277749" lvl="2" marL="1371600" algn="l">
              <a:lnSpc>
                <a:spcPct val="100000"/>
              </a:lnSpc>
              <a:spcBef>
                <a:spcPts val="1913"/>
              </a:spcBef>
              <a:spcAft>
                <a:spcPts val="0"/>
              </a:spcAft>
              <a:buClr>
                <a:srgbClr val="FFFFFF"/>
              </a:buClr>
              <a:buSzPts val="774"/>
              <a:buChar char="•"/>
              <a:defRPr/>
            </a:lvl3pPr>
            <a:lvl4pPr indent="-277749" lvl="3" marL="1828800" algn="l">
              <a:lnSpc>
                <a:spcPct val="100000"/>
              </a:lnSpc>
              <a:spcBef>
                <a:spcPts val="1913"/>
              </a:spcBef>
              <a:spcAft>
                <a:spcPts val="0"/>
              </a:spcAft>
              <a:buClr>
                <a:srgbClr val="FFFFFF"/>
              </a:buClr>
              <a:buSzPts val="774"/>
              <a:buChar char="•"/>
              <a:defRPr/>
            </a:lvl4pPr>
            <a:lvl5pPr indent="-277748" lvl="4" marL="2286000" algn="l">
              <a:lnSpc>
                <a:spcPct val="100000"/>
              </a:lnSpc>
              <a:spcBef>
                <a:spcPts val="1913"/>
              </a:spcBef>
              <a:spcAft>
                <a:spcPts val="0"/>
              </a:spcAft>
              <a:buClr>
                <a:srgbClr val="FFFFFF"/>
              </a:buClr>
              <a:buSzPts val="774"/>
              <a:buChar char="•"/>
              <a:defRPr/>
            </a:lvl5pPr>
            <a:lvl6pPr indent="-277748" lvl="5" marL="2743200" algn="l">
              <a:lnSpc>
                <a:spcPct val="100000"/>
              </a:lnSpc>
              <a:spcBef>
                <a:spcPts val="1913"/>
              </a:spcBef>
              <a:spcAft>
                <a:spcPts val="0"/>
              </a:spcAft>
              <a:buClr>
                <a:srgbClr val="FFFFFF"/>
              </a:buClr>
              <a:buSzPts val="774"/>
              <a:buChar char="•"/>
              <a:defRPr/>
            </a:lvl6pPr>
            <a:lvl7pPr indent="-277748" lvl="6" marL="3200400" algn="l">
              <a:lnSpc>
                <a:spcPct val="100000"/>
              </a:lnSpc>
              <a:spcBef>
                <a:spcPts val="1913"/>
              </a:spcBef>
              <a:spcAft>
                <a:spcPts val="0"/>
              </a:spcAft>
              <a:buClr>
                <a:srgbClr val="FFFFFF"/>
              </a:buClr>
              <a:buSzPts val="774"/>
              <a:buChar char="•"/>
              <a:defRPr/>
            </a:lvl7pPr>
            <a:lvl8pPr indent="-277748" lvl="7" marL="3657600" algn="l">
              <a:lnSpc>
                <a:spcPct val="100000"/>
              </a:lnSpc>
              <a:spcBef>
                <a:spcPts val="1913"/>
              </a:spcBef>
              <a:spcAft>
                <a:spcPts val="0"/>
              </a:spcAft>
              <a:buClr>
                <a:srgbClr val="FFFFFF"/>
              </a:buClr>
              <a:buSzPts val="774"/>
              <a:buChar char="•"/>
              <a:defRPr/>
            </a:lvl8pPr>
            <a:lvl9pPr indent="-277748" lvl="8" marL="4114800" algn="l">
              <a:lnSpc>
                <a:spcPct val="100000"/>
              </a:lnSpc>
              <a:spcBef>
                <a:spcPts val="1913"/>
              </a:spcBef>
              <a:spcAft>
                <a:spcPts val="0"/>
              </a:spcAft>
              <a:buClr>
                <a:srgbClr val="FFFFFF"/>
              </a:buClr>
              <a:buSzPts val="774"/>
              <a:buChar char="•"/>
              <a:defRPr/>
            </a:lvl9pPr>
          </a:lstStyle>
          <a:p/>
        </p:txBody>
      </p:sp>
      <p:sp>
        <p:nvSpPr>
          <p:cNvPr id="86" name="Google Shape;86;p49"/>
          <p:cNvSpPr txBox="1"/>
          <p:nvPr>
            <p:ph idx="2" type="body"/>
          </p:nvPr>
        </p:nvSpPr>
        <p:spPr>
          <a:xfrm>
            <a:off x="890587" y="4483100"/>
            <a:ext cx="7358063" cy="287258"/>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FFFFFF"/>
              </a:buClr>
              <a:buSzPts val="1200"/>
              <a:buFont typeface="Short Stack"/>
              <a:buNone/>
              <a:defRPr sz="1200"/>
            </a:lvl1pPr>
            <a:lvl2pPr indent="-277749" lvl="1" marL="914400" algn="l">
              <a:lnSpc>
                <a:spcPct val="100000"/>
              </a:lnSpc>
              <a:spcBef>
                <a:spcPts val="1913"/>
              </a:spcBef>
              <a:spcAft>
                <a:spcPts val="0"/>
              </a:spcAft>
              <a:buClr>
                <a:srgbClr val="FFFFFF"/>
              </a:buClr>
              <a:buSzPts val="774"/>
              <a:buChar char="•"/>
              <a:defRPr/>
            </a:lvl2pPr>
            <a:lvl3pPr indent="-277749" lvl="2" marL="1371600" algn="l">
              <a:lnSpc>
                <a:spcPct val="100000"/>
              </a:lnSpc>
              <a:spcBef>
                <a:spcPts val="1913"/>
              </a:spcBef>
              <a:spcAft>
                <a:spcPts val="0"/>
              </a:spcAft>
              <a:buClr>
                <a:srgbClr val="FFFFFF"/>
              </a:buClr>
              <a:buSzPts val="774"/>
              <a:buChar char="•"/>
              <a:defRPr/>
            </a:lvl3pPr>
            <a:lvl4pPr indent="-277749" lvl="3" marL="1828800" algn="l">
              <a:lnSpc>
                <a:spcPct val="100000"/>
              </a:lnSpc>
              <a:spcBef>
                <a:spcPts val="1913"/>
              </a:spcBef>
              <a:spcAft>
                <a:spcPts val="0"/>
              </a:spcAft>
              <a:buClr>
                <a:srgbClr val="FFFFFF"/>
              </a:buClr>
              <a:buSzPts val="774"/>
              <a:buChar char="•"/>
              <a:defRPr/>
            </a:lvl4pPr>
            <a:lvl5pPr indent="-277748" lvl="4" marL="2286000" algn="l">
              <a:lnSpc>
                <a:spcPct val="100000"/>
              </a:lnSpc>
              <a:spcBef>
                <a:spcPts val="1913"/>
              </a:spcBef>
              <a:spcAft>
                <a:spcPts val="0"/>
              </a:spcAft>
              <a:buClr>
                <a:srgbClr val="FFFFFF"/>
              </a:buClr>
              <a:buSzPts val="774"/>
              <a:buChar char="•"/>
              <a:defRPr/>
            </a:lvl5pPr>
            <a:lvl6pPr indent="-277748" lvl="5" marL="2743200" algn="l">
              <a:lnSpc>
                <a:spcPct val="100000"/>
              </a:lnSpc>
              <a:spcBef>
                <a:spcPts val="1913"/>
              </a:spcBef>
              <a:spcAft>
                <a:spcPts val="0"/>
              </a:spcAft>
              <a:buClr>
                <a:srgbClr val="FFFFFF"/>
              </a:buClr>
              <a:buSzPts val="774"/>
              <a:buChar char="•"/>
              <a:defRPr/>
            </a:lvl6pPr>
            <a:lvl7pPr indent="-277748" lvl="6" marL="3200400" algn="l">
              <a:lnSpc>
                <a:spcPct val="100000"/>
              </a:lnSpc>
              <a:spcBef>
                <a:spcPts val="1913"/>
              </a:spcBef>
              <a:spcAft>
                <a:spcPts val="0"/>
              </a:spcAft>
              <a:buClr>
                <a:srgbClr val="FFFFFF"/>
              </a:buClr>
              <a:buSzPts val="774"/>
              <a:buChar char="•"/>
              <a:defRPr/>
            </a:lvl7pPr>
            <a:lvl8pPr indent="-277748" lvl="7" marL="3657600" algn="l">
              <a:lnSpc>
                <a:spcPct val="100000"/>
              </a:lnSpc>
              <a:spcBef>
                <a:spcPts val="1913"/>
              </a:spcBef>
              <a:spcAft>
                <a:spcPts val="0"/>
              </a:spcAft>
              <a:buClr>
                <a:srgbClr val="FFFFFF"/>
              </a:buClr>
              <a:buSzPts val="774"/>
              <a:buChar char="•"/>
              <a:defRPr/>
            </a:lvl8pPr>
            <a:lvl9pPr indent="-277748" lvl="8" marL="4114800" algn="l">
              <a:lnSpc>
                <a:spcPct val="100000"/>
              </a:lnSpc>
              <a:spcBef>
                <a:spcPts val="1913"/>
              </a:spcBef>
              <a:spcAft>
                <a:spcPts val="0"/>
              </a:spcAft>
              <a:buClr>
                <a:srgbClr val="FFFFFF"/>
              </a:buClr>
              <a:buSzPts val="774"/>
              <a:buChar char="•"/>
              <a:defRPr/>
            </a:lvl9pPr>
          </a:lstStyle>
          <a:p/>
        </p:txBody>
      </p:sp>
      <p:sp>
        <p:nvSpPr>
          <p:cNvPr id="87" name="Google Shape;87;p49"/>
          <p:cNvSpPr txBox="1"/>
          <p:nvPr>
            <p:ph idx="12" type="sldNum"/>
          </p:nvPr>
        </p:nvSpPr>
        <p:spPr>
          <a:xfrm>
            <a:off x="4476354" y="6547059"/>
            <a:ext cx="346249"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sz="900"/>
            </a:lvl1pPr>
            <a:lvl2pPr indent="0" lvl="1" marL="0" algn="l">
              <a:spcBef>
                <a:spcPts val="0"/>
              </a:spcBef>
              <a:buNone/>
              <a:defRPr sz="900"/>
            </a:lvl2pPr>
            <a:lvl3pPr indent="0" lvl="2" marL="0" algn="l">
              <a:spcBef>
                <a:spcPts val="0"/>
              </a:spcBef>
              <a:buNone/>
              <a:defRPr sz="900"/>
            </a:lvl3pPr>
            <a:lvl4pPr indent="0" lvl="3" marL="0" algn="l">
              <a:spcBef>
                <a:spcPts val="0"/>
              </a:spcBef>
              <a:buNone/>
              <a:defRPr sz="900"/>
            </a:lvl4pPr>
            <a:lvl5pPr indent="0" lvl="4" marL="0" algn="l">
              <a:spcBef>
                <a:spcPts val="0"/>
              </a:spcBef>
              <a:buNone/>
              <a:defRPr sz="900"/>
            </a:lvl5pPr>
            <a:lvl6pPr indent="0" lvl="5" marL="0" algn="l">
              <a:spcBef>
                <a:spcPts val="0"/>
              </a:spcBef>
              <a:buNone/>
              <a:defRPr sz="900"/>
            </a:lvl6pPr>
            <a:lvl7pPr indent="0" lvl="6" marL="0" algn="l">
              <a:spcBef>
                <a:spcPts val="0"/>
              </a:spcBef>
              <a:buNone/>
              <a:defRPr sz="900"/>
            </a:lvl7pPr>
            <a:lvl8pPr indent="0" lvl="7" marL="0" algn="l">
              <a:spcBef>
                <a:spcPts val="0"/>
              </a:spcBef>
              <a:buNone/>
              <a:defRPr sz="900"/>
            </a:lvl8pPr>
            <a:lvl9pPr indent="0" lvl="8" marL="0" algn="l">
              <a:spcBef>
                <a:spcPts val="0"/>
              </a:spcBef>
              <a:buNone/>
              <a:defRPr sz="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88" name="Shape 88"/>
        <p:cNvGrpSpPr/>
        <p:nvPr/>
      </p:nvGrpSpPr>
      <p:grpSpPr>
        <a:xfrm>
          <a:off x="0" y="0"/>
          <a:ext cx="0" cy="0"/>
          <a:chOff x="0" y="0"/>
          <a:chExt cx="0" cy="0"/>
        </a:xfrm>
      </p:grpSpPr>
      <p:sp>
        <p:nvSpPr>
          <p:cNvPr id="89" name="Google Shape;89;p50"/>
          <p:cNvSpPr/>
          <p:nvPr>
            <p:ph idx="2" type="pic"/>
          </p:nvPr>
        </p:nvSpPr>
        <p:spPr>
          <a:xfrm>
            <a:off x="843" y="-469900"/>
            <a:ext cx="9144002" cy="8413750"/>
          </a:xfrm>
          <a:prstGeom prst="rect">
            <a:avLst/>
          </a:prstGeom>
          <a:noFill/>
          <a:ln>
            <a:noFill/>
          </a:ln>
        </p:spPr>
      </p:sp>
      <p:sp>
        <p:nvSpPr>
          <p:cNvPr id="90" name="Google Shape;90;p50"/>
          <p:cNvSpPr txBox="1"/>
          <p:nvPr>
            <p:ph idx="12" type="sldNum"/>
          </p:nvPr>
        </p:nvSpPr>
        <p:spPr>
          <a:xfrm>
            <a:off x="4476354" y="6547059"/>
            <a:ext cx="346249"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sz="900"/>
            </a:lvl1pPr>
            <a:lvl2pPr indent="0" lvl="1" marL="0" algn="l">
              <a:spcBef>
                <a:spcPts val="0"/>
              </a:spcBef>
              <a:buNone/>
              <a:defRPr sz="900"/>
            </a:lvl2pPr>
            <a:lvl3pPr indent="0" lvl="2" marL="0" algn="l">
              <a:spcBef>
                <a:spcPts val="0"/>
              </a:spcBef>
              <a:buNone/>
              <a:defRPr sz="900"/>
            </a:lvl3pPr>
            <a:lvl4pPr indent="0" lvl="3" marL="0" algn="l">
              <a:spcBef>
                <a:spcPts val="0"/>
              </a:spcBef>
              <a:buNone/>
              <a:defRPr sz="900"/>
            </a:lvl4pPr>
            <a:lvl5pPr indent="0" lvl="4" marL="0" algn="l">
              <a:spcBef>
                <a:spcPts val="0"/>
              </a:spcBef>
              <a:buNone/>
              <a:defRPr sz="900"/>
            </a:lvl5pPr>
            <a:lvl6pPr indent="0" lvl="5" marL="0" algn="l">
              <a:spcBef>
                <a:spcPts val="0"/>
              </a:spcBef>
              <a:buNone/>
              <a:defRPr sz="900"/>
            </a:lvl6pPr>
            <a:lvl7pPr indent="0" lvl="6" marL="0" algn="l">
              <a:spcBef>
                <a:spcPts val="0"/>
              </a:spcBef>
              <a:buNone/>
              <a:defRPr sz="900"/>
            </a:lvl7pPr>
            <a:lvl8pPr indent="0" lvl="7" marL="0" algn="l">
              <a:spcBef>
                <a:spcPts val="0"/>
              </a:spcBef>
              <a:buNone/>
              <a:defRPr sz="900"/>
            </a:lvl8pPr>
            <a:lvl9pPr indent="0" lvl="8" marL="0" algn="l">
              <a:spcBef>
                <a:spcPts val="0"/>
              </a:spcBef>
              <a:buNone/>
              <a:defRPr sz="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13" name="Shape 13"/>
        <p:cNvGrpSpPr/>
        <p:nvPr/>
      </p:nvGrpSpPr>
      <p:grpSpPr>
        <a:xfrm>
          <a:off x="0" y="0"/>
          <a:ext cx="0" cy="0"/>
          <a:chOff x="0" y="0"/>
          <a:chExt cx="0" cy="0"/>
        </a:xfrm>
      </p:grpSpPr>
      <p:sp>
        <p:nvSpPr>
          <p:cNvPr id="14" name="Google Shape;14;p32"/>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2"/>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6" name="Google Shape;16;p32"/>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1" name="Shape 91"/>
        <p:cNvGrpSpPr/>
        <p:nvPr/>
      </p:nvGrpSpPr>
      <p:grpSpPr>
        <a:xfrm>
          <a:off x="0" y="0"/>
          <a:ext cx="0" cy="0"/>
          <a:chOff x="0" y="0"/>
          <a:chExt cx="0" cy="0"/>
        </a:xfrm>
      </p:grpSpPr>
      <p:sp>
        <p:nvSpPr>
          <p:cNvPr id="92" name="Google Shape;92;p51"/>
          <p:cNvSpPr txBox="1"/>
          <p:nvPr>
            <p:ph idx="12" type="sldNum"/>
          </p:nvPr>
        </p:nvSpPr>
        <p:spPr>
          <a:xfrm>
            <a:off x="4476354" y="6547059"/>
            <a:ext cx="346249"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sz="900"/>
            </a:lvl1pPr>
            <a:lvl2pPr indent="0" lvl="1" marL="0" algn="l">
              <a:spcBef>
                <a:spcPts val="0"/>
              </a:spcBef>
              <a:buNone/>
              <a:defRPr sz="900"/>
            </a:lvl2pPr>
            <a:lvl3pPr indent="0" lvl="2" marL="0" algn="l">
              <a:spcBef>
                <a:spcPts val="0"/>
              </a:spcBef>
              <a:buNone/>
              <a:defRPr sz="900"/>
            </a:lvl3pPr>
            <a:lvl4pPr indent="0" lvl="3" marL="0" algn="l">
              <a:spcBef>
                <a:spcPts val="0"/>
              </a:spcBef>
              <a:buNone/>
              <a:defRPr sz="900"/>
            </a:lvl4pPr>
            <a:lvl5pPr indent="0" lvl="4" marL="0" algn="l">
              <a:spcBef>
                <a:spcPts val="0"/>
              </a:spcBef>
              <a:buNone/>
              <a:defRPr sz="900"/>
            </a:lvl5pPr>
            <a:lvl6pPr indent="0" lvl="5" marL="0" algn="l">
              <a:spcBef>
                <a:spcPts val="0"/>
              </a:spcBef>
              <a:buNone/>
              <a:defRPr sz="900"/>
            </a:lvl6pPr>
            <a:lvl7pPr indent="0" lvl="6" marL="0" algn="l">
              <a:spcBef>
                <a:spcPts val="0"/>
              </a:spcBef>
              <a:buNone/>
              <a:defRPr sz="900"/>
            </a:lvl7pPr>
            <a:lvl8pPr indent="0" lvl="7" marL="0" algn="l">
              <a:spcBef>
                <a:spcPts val="0"/>
              </a:spcBef>
              <a:buNone/>
              <a:defRPr sz="900"/>
            </a:lvl8pPr>
            <a:lvl9pPr indent="0" lvl="8" marL="0" algn="l">
              <a:spcBef>
                <a:spcPts val="0"/>
              </a:spcBef>
              <a:buNone/>
              <a:defRPr sz="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 name="Shape 17"/>
        <p:cNvGrpSpPr/>
        <p:nvPr/>
      </p:nvGrpSpPr>
      <p:grpSpPr>
        <a:xfrm>
          <a:off x="0" y="0"/>
          <a:ext cx="0" cy="0"/>
          <a:chOff x="0" y="0"/>
          <a:chExt cx="0" cy="0"/>
        </a:xfrm>
      </p:grpSpPr>
      <p:sp>
        <p:nvSpPr>
          <p:cNvPr id="18" name="Google Shape;18;p36"/>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3000"/>
              <a:buFont typeface="Helvetica Neue"/>
              <a:buNone/>
              <a:defRPr b="1" sz="3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36"/>
          <p:cNvSpPr txBox="1"/>
          <p:nvPr>
            <p:ph idx="1" type="body"/>
          </p:nvPr>
        </p:nvSpPr>
        <p:spPr>
          <a:xfrm>
            <a:off x="722313" y="2906715"/>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00"/>
              </a:spcBef>
              <a:spcAft>
                <a:spcPts val="0"/>
              </a:spcAft>
              <a:buClr>
                <a:srgbClr val="888888"/>
              </a:buClr>
              <a:buSzPts val="1500"/>
              <a:buFont typeface="Calibri"/>
              <a:buNone/>
              <a:defRPr sz="1500">
                <a:solidFill>
                  <a:srgbClr val="888888"/>
                </a:solidFill>
              </a:defRPr>
            </a:lvl1pPr>
            <a:lvl2pPr indent="-228600" lvl="1" marL="914400" algn="l">
              <a:lnSpc>
                <a:spcPct val="100000"/>
              </a:lnSpc>
              <a:spcBef>
                <a:spcPts val="300"/>
              </a:spcBef>
              <a:spcAft>
                <a:spcPts val="0"/>
              </a:spcAft>
              <a:buClr>
                <a:srgbClr val="888888"/>
              </a:buClr>
              <a:buSzPts val="1500"/>
              <a:buFont typeface="Calibri"/>
              <a:buNone/>
              <a:defRPr sz="1500">
                <a:solidFill>
                  <a:srgbClr val="888888"/>
                </a:solidFill>
              </a:defRPr>
            </a:lvl2pPr>
            <a:lvl3pPr indent="-228600" lvl="2" marL="1371600" algn="l">
              <a:lnSpc>
                <a:spcPct val="100000"/>
              </a:lnSpc>
              <a:spcBef>
                <a:spcPts val="300"/>
              </a:spcBef>
              <a:spcAft>
                <a:spcPts val="0"/>
              </a:spcAft>
              <a:buClr>
                <a:srgbClr val="888888"/>
              </a:buClr>
              <a:buSzPts val="1500"/>
              <a:buFont typeface="Calibri"/>
              <a:buNone/>
              <a:defRPr sz="1500">
                <a:solidFill>
                  <a:srgbClr val="888888"/>
                </a:solidFill>
              </a:defRPr>
            </a:lvl3pPr>
            <a:lvl4pPr indent="-228600" lvl="3" marL="1828800" algn="l">
              <a:lnSpc>
                <a:spcPct val="100000"/>
              </a:lnSpc>
              <a:spcBef>
                <a:spcPts val="300"/>
              </a:spcBef>
              <a:spcAft>
                <a:spcPts val="0"/>
              </a:spcAft>
              <a:buClr>
                <a:srgbClr val="888888"/>
              </a:buClr>
              <a:buSzPts val="1500"/>
              <a:buFont typeface="Calibri"/>
              <a:buNone/>
              <a:defRPr sz="1500">
                <a:solidFill>
                  <a:srgbClr val="888888"/>
                </a:solidFill>
              </a:defRPr>
            </a:lvl4pPr>
            <a:lvl5pPr indent="-228600" lvl="4" marL="2286000" algn="l">
              <a:lnSpc>
                <a:spcPct val="100000"/>
              </a:lnSpc>
              <a:spcBef>
                <a:spcPts val="300"/>
              </a:spcBef>
              <a:spcAft>
                <a:spcPts val="0"/>
              </a:spcAft>
              <a:buClr>
                <a:srgbClr val="888888"/>
              </a:buClr>
              <a:buSzPts val="1500"/>
              <a:buFont typeface="Calibri"/>
              <a:buNone/>
              <a:defRPr sz="1500">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0" name="Google Shape;20;p36"/>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37"/>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37"/>
          <p:cNvSpPr txBox="1"/>
          <p:nvPr>
            <p:ph idx="1" type="body"/>
          </p:nvPr>
        </p:nvSpPr>
        <p:spPr>
          <a:xfrm>
            <a:off x="457200" y="1600202"/>
            <a:ext cx="4038600" cy="4525963"/>
          </a:xfrm>
          <a:prstGeom prst="rect">
            <a:avLst/>
          </a:prstGeom>
          <a:noFill/>
          <a:ln>
            <a:noFill/>
          </a:ln>
        </p:spPr>
        <p:txBody>
          <a:bodyPr anchorCtr="0" anchor="t" bIns="45700" lIns="45700" spcFirstLastPara="1" rIns="45700" wrap="square" tIns="45700">
            <a:normAutofit/>
          </a:bodyPr>
          <a:lstStyle>
            <a:lvl1pPr indent="-361950" lvl="0" marL="457200" algn="l">
              <a:lnSpc>
                <a:spcPct val="100000"/>
              </a:lnSpc>
              <a:spcBef>
                <a:spcPts val="450"/>
              </a:spcBef>
              <a:spcAft>
                <a:spcPts val="0"/>
              </a:spcAft>
              <a:buClr>
                <a:srgbClr val="000000"/>
              </a:buClr>
              <a:buSzPts val="2100"/>
              <a:buChar char="•"/>
              <a:defRPr sz="2100"/>
            </a:lvl1pPr>
            <a:lvl2pPr indent="-361950" lvl="1" marL="914400" algn="l">
              <a:lnSpc>
                <a:spcPct val="100000"/>
              </a:lnSpc>
              <a:spcBef>
                <a:spcPts val="450"/>
              </a:spcBef>
              <a:spcAft>
                <a:spcPts val="0"/>
              </a:spcAft>
              <a:buClr>
                <a:srgbClr val="000000"/>
              </a:buClr>
              <a:buSzPts val="2100"/>
              <a:buChar char="–"/>
              <a:defRPr sz="2100"/>
            </a:lvl2pPr>
            <a:lvl3pPr indent="-361950" lvl="2" marL="1371600" algn="l">
              <a:lnSpc>
                <a:spcPct val="100000"/>
              </a:lnSpc>
              <a:spcBef>
                <a:spcPts val="450"/>
              </a:spcBef>
              <a:spcAft>
                <a:spcPts val="0"/>
              </a:spcAft>
              <a:buClr>
                <a:srgbClr val="000000"/>
              </a:buClr>
              <a:buSzPts val="2100"/>
              <a:buChar char="•"/>
              <a:defRPr sz="2100"/>
            </a:lvl3pPr>
            <a:lvl4pPr indent="-361950" lvl="3" marL="1828800" algn="l">
              <a:lnSpc>
                <a:spcPct val="100000"/>
              </a:lnSpc>
              <a:spcBef>
                <a:spcPts val="450"/>
              </a:spcBef>
              <a:spcAft>
                <a:spcPts val="0"/>
              </a:spcAft>
              <a:buClr>
                <a:srgbClr val="000000"/>
              </a:buClr>
              <a:buSzPts val="2100"/>
              <a:buChar char="–"/>
              <a:defRPr sz="2100"/>
            </a:lvl4pPr>
            <a:lvl5pPr indent="-361950" lvl="4" marL="2286000" algn="l">
              <a:lnSpc>
                <a:spcPct val="100000"/>
              </a:lnSpc>
              <a:spcBef>
                <a:spcPts val="450"/>
              </a:spcBef>
              <a:spcAft>
                <a:spcPts val="0"/>
              </a:spcAft>
              <a:buClr>
                <a:srgbClr val="000000"/>
              </a:buClr>
              <a:buSzPts val="2100"/>
              <a:buChar char="»"/>
              <a:defRPr sz="210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4" name="Google Shape;24;p37"/>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 name="Shape 25"/>
        <p:cNvGrpSpPr/>
        <p:nvPr/>
      </p:nvGrpSpPr>
      <p:grpSpPr>
        <a:xfrm>
          <a:off x="0" y="0"/>
          <a:ext cx="0" cy="0"/>
          <a:chOff x="0" y="0"/>
          <a:chExt cx="0" cy="0"/>
        </a:xfrm>
      </p:grpSpPr>
      <p:sp>
        <p:nvSpPr>
          <p:cNvPr id="26" name="Google Shape;26;p38"/>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38"/>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28600" lvl="1" marL="9144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2pPr>
            <a:lvl3pPr indent="-228600" lvl="2" marL="13716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3pPr>
            <a:lvl4pPr indent="-228600" lvl="3" marL="18288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4pPr>
            <a:lvl5pPr indent="-228600" lvl="4" marL="22860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8" name="Google Shape;28;p38"/>
          <p:cNvSpPr txBox="1"/>
          <p:nvPr>
            <p:ph idx="2" type="body"/>
          </p:nvPr>
        </p:nvSpPr>
        <p:spPr>
          <a:xfrm>
            <a:off x="4645026"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9" name="Google Shape;29;p38"/>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 name="Shape 30"/>
        <p:cNvGrpSpPr/>
        <p:nvPr/>
      </p:nvGrpSpPr>
      <p:grpSpPr>
        <a:xfrm>
          <a:off x="0" y="0"/>
          <a:ext cx="0" cy="0"/>
          <a:chOff x="0" y="0"/>
          <a:chExt cx="0" cy="0"/>
        </a:xfrm>
      </p:grpSpPr>
      <p:sp>
        <p:nvSpPr>
          <p:cNvPr id="31" name="Google Shape;31;p39"/>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39"/>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40"/>
          <p:cNvSpPr txBox="1"/>
          <p:nvPr>
            <p:ph type="title"/>
          </p:nvPr>
        </p:nvSpPr>
        <p:spPr>
          <a:xfrm>
            <a:off x="457201"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40"/>
          <p:cNvSpPr txBox="1"/>
          <p:nvPr>
            <p:ph idx="1" type="body"/>
          </p:nvPr>
        </p:nvSpPr>
        <p:spPr>
          <a:xfrm>
            <a:off x="3575050" y="273052"/>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6" name="Google Shape;36;p40"/>
          <p:cNvSpPr txBox="1"/>
          <p:nvPr>
            <p:ph idx="2" type="body"/>
          </p:nvPr>
        </p:nvSpPr>
        <p:spPr>
          <a:xfrm>
            <a:off x="457199" y="1435102"/>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7" name="Google Shape;37;p40"/>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41"/>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0" name="Google Shape;40;p41"/>
          <p:cNvSpPr/>
          <p:nvPr>
            <p:ph idx="2" type="pic"/>
          </p:nvPr>
        </p:nvSpPr>
        <p:spPr>
          <a:xfrm>
            <a:off x="1792288" y="612775"/>
            <a:ext cx="5486402" cy="4114800"/>
          </a:xfrm>
          <a:prstGeom prst="rect">
            <a:avLst/>
          </a:prstGeom>
          <a:noFill/>
          <a:ln>
            <a:noFill/>
          </a:ln>
        </p:spPr>
      </p:sp>
      <p:sp>
        <p:nvSpPr>
          <p:cNvPr id="41" name="Google Shape;41;p41"/>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225"/>
              </a:spcBef>
              <a:spcAft>
                <a:spcPts val="0"/>
              </a:spcAft>
              <a:buClr>
                <a:srgbClr val="000000"/>
              </a:buClr>
              <a:buSzPts val="1050"/>
              <a:buFont typeface="Calibri"/>
              <a:buNone/>
              <a:defRPr sz="1050"/>
            </a:lvl1pPr>
            <a:lvl2pPr indent="-228600" lvl="1" marL="914400" algn="l">
              <a:lnSpc>
                <a:spcPct val="100000"/>
              </a:lnSpc>
              <a:spcBef>
                <a:spcPts val="225"/>
              </a:spcBef>
              <a:spcAft>
                <a:spcPts val="0"/>
              </a:spcAft>
              <a:buClr>
                <a:srgbClr val="000000"/>
              </a:buClr>
              <a:buSzPts val="1050"/>
              <a:buFont typeface="Calibri"/>
              <a:buNone/>
              <a:defRPr sz="1050"/>
            </a:lvl2pPr>
            <a:lvl3pPr indent="-228600" lvl="2" marL="1371600" algn="l">
              <a:lnSpc>
                <a:spcPct val="100000"/>
              </a:lnSpc>
              <a:spcBef>
                <a:spcPts val="225"/>
              </a:spcBef>
              <a:spcAft>
                <a:spcPts val="0"/>
              </a:spcAft>
              <a:buClr>
                <a:srgbClr val="000000"/>
              </a:buClr>
              <a:buSzPts val="1050"/>
              <a:buFont typeface="Calibri"/>
              <a:buNone/>
              <a:defRPr sz="1050"/>
            </a:lvl3pPr>
            <a:lvl4pPr indent="-228600" lvl="3" marL="1828800" algn="l">
              <a:lnSpc>
                <a:spcPct val="100000"/>
              </a:lnSpc>
              <a:spcBef>
                <a:spcPts val="225"/>
              </a:spcBef>
              <a:spcAft>
                <a:spcPts val="0"/>
              </a:spcAft>
              <a:buClr>
                <a:srgbClr val="000000"/>
              </a:buClr>
              <a:buSzPts val="1050"/>
              <a:buFont typeface="Calibri"/>
              <a:buNone/>
              <a:defRPr sz="1050"/>
            </a:lvl4pPr>
            <a:lvl5pPr indent="-228600" lvl="4" marL="2286000" algn="l">
              <a:lnSpc>
                <a:spcPct val="100000"/>
              </a:lnSpc>
              <a:spcBef>
                <a:spcPts val="225"/>
              </a:spcBef>
              <a:spcAft>
                <a:spcPts val="0"/>
              </a:spcAft>
              <a:buClr>
                <a:srgbClr val="000000"/>
              </a:buClr>
              <a:buSzPts val="1050"/>
              <a:buFont typeface="Calibri"/>
              <a:buNone/>
              <a:defRPr sz="105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2" name="Google Shape;42;p41"/>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spTree>
      <p:nvGrpSpPr>
        <p:cNvPr id="47" name="Shape 47"/>
        <p:cNvGrpSpPr/>
        <p:nvPr/>
      </p:nvGrpSpPr>
      <p:grpSpPr>
        <a:xfrm>
          <a:off x="0" y="0"/>
          <a:ext cx="0" cy="0"/>
          <a:chOff x="0" y="0"/>
          <a:chExt cx="0" cy="0"/>
        </a:xfrm>
      </p:grpSpPr>
      <p:sp>
        <p:nvSpPr>
          <p:cNvPr id="48" name="Google Shape;48;p34"/>
          <p:cNvSpPr/>
          <p:nvPr>
            <p:ph idx="2" type="pic"/>
          </p:nvPr>
        </p:nvSpPr>
        <p:spPr>
          <a:xfrm>
            <a:off x="333375" y="-812800"/>
            <a:ext cx="7624763" cy="7054850"/>
          </a:xfrm>
          <a:prstGeom prst="rect">
            <a:avLst/>
          </a:prstGeom>
          <a:noFill/>
          <a:ln>
            <a:noFill/>
          </a:ln>
        </p:spPr>
      </p:sp>
      <p:sp>
        <p:nvSpPr>
          <p:cNvPr id="49" name="Google Shape;49;p34"/>
          <p:cNvSpPr txBox="1"/>
          <p:nvPr>
            <p:ph type="title"/>
          </p:nvPr>
        </p:nvSpPr>
        <p:spPr>
          <a:xfrm>
            <a:off x="666750" y="4775200"/>
            <a:ext cx="7810500" cy="106045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50" name="Google Shape;50;p34"/>
          <p:cNvSpPr txBox="1"/>
          <p:nvPr>
            <p:ph idx="1" type="body"/>
          </p:nvPr>
        </p:nvSpPr>
        <p:spPr>
          <a:xfrm>
            <a:off x="666750" y="5892800"/>
            <a:ext cx="7810500" cy="6731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FFFFFF"/>
              </a:buClr>
              <a:buSzPts val="1800"/>
              <a:buFont typeface="Short Stack"/>
              <a:buNone/>
              <a:defRPr sz="1800"/>
            </a:lvl1pPr>
            <a:lvl2pPr indent="-228600" lvl="1" marL="914400" algn="ctr">
              <a:lnSpc>
                <a:spcPct val="100000"/>
              </a:lnSpc>
              <a:spcBef>
                <a:spcPts val="0"/>
              </a:spcBef>
              <a:spcAft>
                <a:spcPts val="0"/>
              </a:spcAft>
              <a:buClr>
                <a:srgbClr val="FFFFFF"/>
              </a:buClr>
              <a:buSzPts val="1800"/>
              <a:buFont typeface="Short Stack"/>
              <a:buNone/>
              <a:defRPr sz="1800"/>
            </a:lvl2pPr>
            <a:lvl3pPr indent="-228600" lvl="2" marL="1371600" algn="ctr">
              <a:lnSpc>
                <a:spcPct val="100000"/>
              </a:lnSpc>
              <a:spcBef>
                <a:spcPts val="0"/>
              </a:spcBef>
              <a:spcAft>
                <a:spcPts val="0"/>
              </a:spcAft>
              <a:buClr>
                <a:srgbClr val="FFFFFF"/>
              </a:buClr>
              <a:buSzPts val="1800"/>
              <a:buFont typeface="Short Stack"/>
              <a:buNone/>
              <a:defRPr sz="1800"/>
            </a:lvl3pPr>
            <a:lvl4pPr indent="-228600" lvl="3" marL="1828800" algn="ctr">
              <a:lnSpc>
                <a:spcPct val="100000"/>
              </a:lnSpc>
              <a:spcBef>
                <a:spcPts val="0"/>
              </a:spcBef>
              <a:spcAft>
                <a:spcPts val="0"/>
              </a:spcAft>
              <a:buClr>
                <a:srgbClr val="FFFFFF"/>
              </a:buClr>
              <a:buSzPts val="1800"/>
              <a:buFont typeface="Short Stack"/>
              <a:buNone/>
              <a:defRPr sz="1800"/>
            </a:lvl4pPr>
            <a:lvl5pPr indent="-228600" lvl="4" marL="2286000" algn="ctr">
              <a:lnSpc>
                <a:spcPct val="100000"/>
              </a:lnSpc>
              <a:spcBef>
                <a:spcPts val="0"/>
              </a:spcBef>
              <a:spcAft>
                <a:spcPts val="0"/>
              </a:spcAft>
              <a:buClr>
                <a:srgbClr val="FFFFFF"/>
              </a:buClr>
              <a:buSzPts val="1800"/>
              <a:buFont typeface="Short Stack"/>
              <a:buNone/>
              <a:defRPr sz="1800"/>
            </a:lvl5pPr>
            <a:lvl6pPr indent="-277748" lvl="5" marL="2743200" algn="l">
              <a:lnSpc>
                <a:spcPct val="100000"/>
              </a:lnSpc>
              <a:spcBef>
                <a:spcPts val="1913"/>
              </a:spcBef>
              <a:spcAft>
                <a:spcPts val="0"/>
              </a:spcAft>
              <a:buClr>
                <a:srgbClr val="FFFFFF"/>
              </a:buClr>
              <a:buSzPts val="774"/>
              <a:buChar char="•"/>
              <a:defRPr/>
            </a:lvl6pPr>
            <a:lvl7pPr indent="-277748" lvl="6" marL="3200400" algn="l">
              <a:lnSpc>
                <a:spcPct val="100000"/>
              </a:lnSpc>
              <a:spcBef>
                <a:spcPts val="1913"/>
              </a:spcBef>
              <a:spcAft>
                <a:spcPts val="0"/>
              </a:spcAft>
              <a:buClr>
                <a:srgbClr val="FFFFFF"/>
              </a:buClr>
              <a:buSzPts val="774"/>
              <a:buChar char="•"/>
              <a:defRPr/>
            </a:lvl7pPr>
            <a:lvl8pPr indent="-277748" lvl="7" marL="3657600" algn="l">
              <a:lnSpc>
                <a:spcPct val="100000"/>
              </a:lnSpc>
              <a:spcBef>
                <a:spcPts val="1913"/>
              </a:spcBef>
              <a:spcAft>
                <a:spcPts val="0"/>
              </a:spcAft>
              <a:buClr>
                <a:srgbClr val="FFFFFF"/>
              </a:buClr>
              <a:buSzPts val="774"/>
              <a:buChar char="•"/>
              <a:defRPr/>
            </a:lvl8pPr>
            <a:lvl9pPr indent="-277748" lvl="8" marL="4114800" algn="l">
              <a:lnSpc>
                <a:spcPct val="100000"/>
              </a:lnSpc>
              <a:spcBef>
                <a:spcPts val="1913"/>
              </a:spcBef>
              <a:spcAft>
                <a:spcPts val="0"/>
              </a:spcAft>
              <a:buClr>
                <a:srgbClr val="FFFFFF"/>
              </a:buClr>
              <a:buSzPts val="774"/>
              <a:buChar char="•"/>
              <a:defRPr/>
            </a:lvl9pPr>
          </a:lstStyle>
          <a:p/>
        </p:txBody>
      </p:sp>
      <p:sp>
        <p:nvSpPr>
          <p:cNvPr id="51" name="Google Shape;51;p34"/>
          <p:cNvSpPr txBox="1"/>
          <p:nvPr>
            <p:ph idx="12" type="sldNum"/>
          </p:nvPr>
        </p:nvSpPr>
        <p:spPr>
          <a:xfrm>
            <a:off x="4476354" y="6547059"/>
            <a:ext cx="346249"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sz="900"/>
            </a:lvl1pPr>
            <a:lvl2pPr indent="0" lvl="1" marL="0" algn="l">
              <a:spcBef>
                <a:spcPts val="0"/>
              </a:spcBef>
              <a:buNone/>
              <a:defRPr sz="900"/>
            </a:lvl2pPr>
            <a:lvl3pPr indent="0" lvl="2" marL="0" algn="l">
              <a:spcBef>
                <a:spcPts val="0"/>
              </a:spcBef>
              <a:buNone/>
              <a:defRPr sz="900"/>
            </a:lvl3pPr>
            <a:lvl4pPr indent="0" lvl="3" marL="0" algn="l">
              <a:spcBef>
                <a:spcPts val="0"/>
              </a:spcBef>
              <a:buNone/>
              <a:defRPr sz="900"/>
            </a:lvl4pPr>
            <a:lvl5pPr indent="0" lvl="4" marL="0" algn="l">
              <a:spcBef>
                <a:spcPts val="0"/>
              </a:spcBef>
              <a:buNone/>
              <a:defRPr sz="900"/>
            </a:lvl5pPr>
            <a:lvl6pPr indent="0" lvl="5" marL="0" algn="l">
              <a:spcBef>
                <a:spcPts val="0"/>
              </a:spcBef>
              <a:buNone/>
              <a:defRPr sz="900"/>
            </a:lvl6pPr>
            <a:lvl7pPr indent="0" lvl="6" marL="0" algn="l">
              <a:spcBef>
                <a:spcPts val="0"/>
              </a:spcBef>
              <a:buNone/>
              <a:defRPr sz="900"/>
            </a:lvl7pPr>
            <a:lvl8pPr indent="0" lvl="7" marL="0" algn="l">
              <a:spcBef>
                <a:spcPts val="0"/>
              </a:spcBef>
              <a:buNone/>
              <a:defRPr sz="900"/>
            </a:lvl8pPr>
            <a:lvl9pPr indent="0" lvl="8" marL="0" algn="l">
              <a:spcBef>
                <a:spcPts val="0"/>
              </a:spcBef>
              <a:buNone/>
              <a:defRPr sz="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3.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 name="Google Shape;7;p30"/>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8" name="Google Shape;8;p30"/>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3" name="Shape 43"/>
        <p:cNvGrpSpPr/>
        <p:nvPr/>
      </p:nvGrpSpPr>
      <p:grpSpPr>
        <a:xfrm>
          <a:off x="0" y="0"/>
          <a:ext cx="0" cy="0"/>
          <a:chOff x="0" y="0"/>
          <a:chExt cx="0" cy="0"/>
        </a:xfrm>
      </p:grpSpPr>
      <p:sp>
        <p:nvSpPr>
          <p:cNvPr id="44" name="Google Shape;44;p33"/>
          <p:cNvSpPr txBox="1"/>
          <p:nvPr>
            <p:ph idx="1" type="body"/>
          </p:nvPr>
        </p:nvSpPr>
        <p:spPr>
          <a:xfrm>
            <a:off x="666750" y="749300"/>
            <a:ext cx="7810500" cy="5359400"/>
          </a:xfrm>
          <a:prstGeom prst="rect">
            <a:avLst/>
          </a:prstGeom>
          <a:noFill/>
          <a:ln>
            <a:noFill/>
          </a:ln>
        </p:spPr>
        <p:txBody>
          <a:bodyPr anchorCtr="0" anchor="ctr" bIns="50800" lIns="50800" spcFirstLastPara="1" rIns="50800" wrap="square" tIns="50800">
            <a:normAutofit/>
          </a:bodyPr>
          <a:lstStyle>
            <a:lvl1pPr indent="-279796" lvl="0" marL="457200" marR="0" rtl="0" algn="l">
              <a:lnSpc>
                <a:spcPct val="100000"/>
              </a:lnSpc>
              <a:spcBef>
                <a:spcPts val="1913"/>
              </a:spcBef>
              <a:spcAft>
                <a:spcPts val="0"/>
              </a:spcAft>
              <a:buClr>
                <a:srgbClr val="FFFFFF"/>
              </a:buClr>
              <a:buSzPts val="806"/>
              <a:buFont typeface="Short Stack"/>
              <a:buChar char="•"/>
              <a:defRPr b="0" i="0" sz="1875" u="none" cap="none" strike="noStrike">
                <a:solidFill>
                  <a:srgbClr val="FFFFFF"/>
                </a:solidFill>
                <a:latin typeface="Short Stack"/>
                <a:ea typeface="Short Stack"/>
                <a:cs typeface="Short Stack"/>
                <a:sym typeface="Short Stack"/>
              </a:defRPr>
            </a:lvl1pPr>
            <a:lvl2pPr indent="-279796" lvl="1" marL="914400" marR="0" rtl="0" algn="l">
              <a:lnSpc>
                <a:spcPct val="100000"/>
              </a:lnSpc>
              <a:spcBef>
                <a:spcPts val="1913"/>
              </a:spcBef>
              <a:spcAft>
                <a:spcPts val="0"/>
              </a:spcAft>
              <a:buClr>
                <a:srgbClr val="FFFFFF"/>
              </a:buClr>
              <a:buSzPts val="806"/>
              <a:buFont typeface="Short Stack"/>
              <a:buChar char="•"/>
              <a:defRPr b="0" i="0" sz="1875" u="none" cap="none" strike="noStrike">
                <a:solidFill>
                  <a:srgbClr val="FFFFFF"/>
                </a:solidFill>
                <a:latin typeface="Short Stack"/>
                <a:ea typeface="Short Stack"/>
                <a:cs typeface="Short Stack"/>
                <a:sym typeface="Short Stack"/>
              </a:defRPr>
            </a:lvl2pPr>
            <a:lvl3pPr indent="-279796" lvl="2" marL="1371600" marR="0" rtl="0" algn="l">
              <a:lnSpc>
                <a:spcPct val="100000"/>
              </a:lnSpc>
              <a:spcBef>
                <a:spcPts val="1913"/>
              </a:spcBef>
              <a:spcAft>
                <a:spcPts val="0"/>
              </a:spcAft>
              <a:buClr>
                <a:srgbClr val="FFFFFF"/>
              </a:buClr>
              <a:buSzPts val="806"/>
              <a:buFont typeface="Short Stack"/>
              <a:buChar char="•"/>
              <a:defRPr b="0" i="0" sz="1875" u="none" cap="none" strike="noStrike">
                <a:solidFill>
                  <a:srgbClr val="FFFFFF"/>
                </a:solidFill>
                <a:latin typeface="Short Stack"/>
                <a:ea typeface="Short Stack"/>
                <a:cs typeface="Short Stack"/>
                <a:sym typeface="Short Stack"/>
              </a:defRPr>
            </a:lvl3pPr>
            <a:lvl4pPr indent="-279796" lvl="3" marL="1828800" marR="0" rtl="0" algn="l">
              <a:lnSpc>
                <a:spcPct val="100000"/>
              </a:lnSpc>
              <a:spcBef>
                <a:spcPts val="1913"/>
              </a:spcBef>
              <a:spcAft>
                <a:spcPts val="0"/>
              </a:spcAft>
              <a:buClr>
                <a:srgbClr val="FFFFFF"/>
              </a:buClr>
              <a:buSzPts val="806"/>
              <a:buFont typeface="Short Stack"/>
              <a:buChar char="•"/>
              <a:defRPr b="0" i="0" sz="1875" u="none" cap="none" strike="noStrike">
                <a:solidFill>
                  <a:srgbClr val="FFFFFF"/>
                </a:solidFill>
                <a:latin typeface="Short Stack"/>
                <a:ea typeface="Short Stack"/>
                <a:cs typeface="Short Stack"/>
                <a:sym typeface="Short Stack"/>
              </a:defRPr>
            </a:lvl4pPr>
            <a:lvl5pPr indent="-279796" lvl="4" marL="2286000" marR="0" rtl="0" algn="l">
              <a:lnSpc>
                <a:spcPct val="100000"/>
              </a:lnSpc>
              <a:spcBef>
                <a:spcPts val="1913"/>
              </a:spcBef>
              <a:spcAft>
                <a:spcPts val="0"/>
              </a:spcAft>
              <a:buClr>
                <a:srgbClr val="FFFFFF"/>
              </a:buClr>
              <a:buSzPts val="806"/>
              <a:buFont typeface="Short Stack"/>
              <a:buChar char="•"/>
              <a:defRPr b="0" i="0" sz="1875" u="none" cap="none" strike="noStrike">
                <a:solidFill>
                  <a:srgbClr val="FFFFFF"/>
                </a:solidFill>
                <a:latin typeface="Short Stack"/>
                <a:ea typeface="Short Stack"/>
                <a:cs typeface="Short Stack"/>
                <a:sym typeface="Short Stack"/>
              </a:defRPr>
            </a:lvl5pPr>
            <a:lvl6pPr indent="-279796" lvl="5" marL="2743200" marR="0" rtl="0" algn="l">
              <a:lnSpc>
                <a:spcPct val="100000"/>
              </a:lnSpc>
              <a:spcBef>
                <a:spcPts val="1913"/>
              </a:spcBef>
              <a:spcAft>
                <a:spcPts val="0"/>
              </a:spcAft>
              <a:buClr>
                <a:srgbClr val="FFFFFF"/>
              </a:buClr>
              <a:buSzPts val="806"/>
              <a:buFont typeface="Short Stack"/>
              <a:buChar char="•"/>
              <a:defRPr b="0" i="0" sz="1875" u="none" cap="none" strike="noStrike">
                <a:solidFill>
                  <a:srgbClr val="FFFFFF"/>
                </a:solidFill>
                <a:latin typeface="Short Stack"/>
                <a:ea typeface="Short Stack"/>
                <a:cs typeface="Short Stack"/>
                <a:sym typeface="Short Stack"/>
              </a:defRPr>
            </a:lvl6pPr>
            <a:lvl7pPr indent="-279796" lvl="6" marL="3200400" marR="0" rtl="0" algn="l">
              <a:lnSpc>
                <a:spcPct val="100000"/>
              </a:lnSpc>
              <a:spcBef>
                <a:spcPts val="1913"/>
              </a:spcBef>
              <a:spcAft>
                <a:spcPts val="0"/>
              </a:spcAft>
              <a:buClr>
                <a:srgbClr val="FFFFFF"/>
              </a:buClr>
              <a:buSzPts val="806"/>
              <a:buFont typeface="Short Stack"/>
              <a:buChar char="•"/>
              <a:defRPr b="0" i="0" sz="1875" u="none" cap="none" strike="noStrike">
                <a:solidFill>
                  <a:srgbClr val="FFFFFF"/>
                </a:solidFill>
                <a:latin typeface="Short Stack"/>
                <a:ea typeface="Short Stack"/>
                <a:cs typeface="Short Stack"/>
                <a:sym typeface="Short Stack"/>
              </a:defRPr>
            </a:lvl7pPr>
            <a:lvl8pPr indent="-279796" lvl="7" marL="3657600" marR="0" rtl="0" algn="l">
              <a:lnSpc>
                <a:spcPct val="100000"/>
              </a:lnSpc>
              <a:spcBef>
                <a:spcPts val="1913"/>
              </a:spcBef>
              <a:spcAft>
                <a:spcPts val="0"/>
              </a:spcAft>
              <a:buClr>
                <a:srgbClr val="FFFFFF"/>
              </a:buClr>
              <a:buSzPts val="806"/>
              <a:buFont typeface="Short Stack"/>
              <a:buChar char="•"/>
              <a:defRPr b="0" i="0" sz="1875" u="none" cap="none" strike="noStrike">
                <a:solidFill>
                  <a:srgbClr val="FFFFFF"/>
                </a:solidFill>
                <a:latin typeface="Short Stack"/>
                <a:ea typeface="Short Stack"/>
                <a:cs typeface="Short Stack"/>
                <a:sym typeface="Short Stack"/>
              </a:defRPr>
            </a:lvl8pPr>
            <a:lvl9pPr indent="-279796" lvl="8" marL="4114800" marR="0" rtl="0" algn="l">
              <a:lnSpc>
                <a:spcPct val="100000"/>
              </a:lnSpc>
              <a:spcBef>
                <a:spcPts val="1913"/>
              </a:spcBef>
              <a:spcAft>
                <a:spcPts val="0"/>
              </a:spcAft>
              <a:buClr>
                <a:srgbClr val="FFFFFF"/>
              </a:buClr>
              <a:buSzPts val="806"/>
              <a:buFont typeface="Short Stack"/>
              <a:buChar char="•"/>
              <a:defRPr b="0" i="0" sz="1875" u="none" cap="none" strike="noStrike">
                <a:solidFill>
                  <a:srgbClr val="FFFFFF"/>
                </a:solidFill>
                <a:latin typeface="Short Stack"/>
                <a:ea typeface="Short Stack"/>
                <a:cs typeface="Short Stack"/>
                <a:sym typeface="Short Stack"/>
              </a:defRPr>
            </a:lvl9pPr>
          </a:lstStyle>
          <a:p/>
        </p:txBody>
      </p:sp>
      <p:sp>
        <p:nvSpPr>
          <p:cNvPr id="45" name="Google Shape;45;p33"/>
          <p:cNvSpPr txBox="1"/>
          <p:nvPr>
            <p:ph type="title"/>
          </p:nvPr>
        </p:nvSpPr>
        <p:spPr>
          <a:xfrm>
            <a:off x="666750" y="177800"/>
            <a:ext cx="7810500" cy="174625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FFFFFF"/>
              </a:buClr>
              <a:buSzPts val="3750"/>
              <a:buFont typeface="Short Stack"/>
              <a:buNone/>
              <a:defRPr b="0" i="0" sz="3750" u="none" cap="none" strike="noStrike">
                <a:solidFill>
                  <a:srgbClr val="FFFFFF"/>
                </a:solidFill>
                <a:latin typeface="Short Stack"/>
                <a:ea typeface="Short Stack"/>
                <a:cs typeface="Short Stack"/>
                <a:sym typeface="Short Stack"/>
              </a:defRPr>
            </a:lvl1pPr>
            <a:lvl2pPr lvl="1" marR="0" rtl="0" algn="ctr">
              <a:lnSpc>
                <a:spcPct val="100000"/>
              </a:lnSpc>
              <a:spcBef>
                <a:spcPts val="0"/>
              </a:spcBef>
              <a:spcAft>
                <a:spcPts val="0"/>
              </a:spcAft>
              <a:buClr>
                <a:srgbClr val="FFFFFF"/>
              </a:buClr>
              <a:buSzPts val="3750"/>
              <a:buFont typeface="Short Stack"/>
              <a:buNone/>
              <a:defRPr b="0" i="0" sz="3750" u="none" cap="none" strike="noStrike">
                <a:solidFill>
                  <a:srgbClr val="FFFFFF"/>
                </a:solidFill>
                <a:latin typeface="Short Stack"/>
                <a:ea typeface="Short Stack"/>
                <a:cs typeface="Short Stack"/>
                <a:sym typeface="Short Stack"/>
              </a:defRPr>
            </a:lvl2pPr>
            <a:lvl3pPr lvl="2" marR="0" rtl="0" algn="ctr">
              <a:lnSpc>
                <a:spcPct val="100000"/>
              </a:lnSpc>
              <a:spcBef>
                <a:spcPts val="0"/>
              </a:spcBef>
              <a:spcAft>
                <a:spcPts val="0"/>
              </a:spcAft>
              <a:buClr>
                <a:srgbClr val="FFFFFF"/>
              </a:buClr>
              <a:buSzPts val="3750"/>
              <a:buFont typeface="Short Stack"/>
              <a:buNone/>
              <a:defRPr b="0" i="0" sz="3750" u="none" cap="none" strike="noStrike">
                <a:solidFill>
                  <a:srgbClr val="FFFFFF"/>
                </a:solidFill>
                <a:latin typeface="Short Stack"/>
                <a:ea typeface="Short Stack"/>
                <a:cs typeface="Short Stack"/>
                <a:sym typeface="Short Stack"/>
              </a:defRPr>
            </a:lvl3pPr>
            <a:lvl4pPr lvl="3" marR="0" rtl="0" algn="ctr">
              <a:lnSpc>
                <a:spcPct val="100000"/>
              </a:lnSpc>
              <a:spcBef>
                <a:spcPts val="0"/>
              </a:spcBef>
              <a:spcAft>
                <a:spcPts val="0"/>
              </a:spcAft>
              <a:buClr>
                <a:srgbClr val="FFFFFF"/>
              </a:buClr>
              <a:buSzPts val="3750"/>
              <a:buFont typeface="Short Stack"/>
              <a:buNone/>
              <a:defRPr b="0" i="0" sz="3750" u="none" cap="none" strike="noStrike">
                <a:solidFill>
                  <a:srgbClr val="FFFFFF"/>
                </a:solidFill>
                <a:latin typeface="Short Stack"/>
                <a:ea typeface="Short Stack"/>
                <a:cs typeface="Short Stack"/>
                <a:sym typeface="Short Stack"/>
              </a:defRPr>
            </a:lvl4pPr>
            <a:lvl5pPr lvl="4" marR="0" rtl="0" algn="ctr">
              <a:lnSpc>
                <a:spcPct val="100000"/>
              </a:lnSpc>
              <a:spcBef>
                <a:spcPts val="0"/>
              </a:spcBef>
              <a:spcAft>
                <a:spcPts val="0"/>
              </a:spcAft>
              <a:buClr>
                <a:srgbClr val="FFFFFF"/>
              </a:buClr>
              <a:buSzPts val="3750"/>
              <a:buFont typeface="Short Stack"/>
              <a:buNone/>
              <a:defRPr b="0" i="0" sz="3750" u="none" cap="none" strike="noStrike">
                <a:solidFill>
                  <a:srgbClr val="FFFFFF"/>
                </a:solidFill>
                <a:latin typeface="Short Stack"/>
                <a:ea typeface="Short Stack"/>
                <a:cs typeface="Short Stack"/>
                <a:sym typeface="Short Stack"/>
              </a:defRPr>
            </a:lvl5pPr>
            <a:lvl6pPr lvl="5" marR="0" rtl="0" algn="ctr">
              <a:lnSpc>
                <a:spcPct val="100000"/>
              </a:lnSpc>
              <a:spcBef>
                <a:spcPts val="0"/>
              </a:spcBef>
              <a:spcAft>
                <a:spcPts val="0"/>
              </a:spcAft>
              <a:buClr>
                <a:srgbClr val="FFFFFF"/>
              </a:buClr>
              <a:buSzPts val="3750"/>
              <a:buFont typeface="Short Stack"/>
              <a:buNone/>
              <a:defRPr b="0" i="0" sz="3750" u="none" cap="none" strike="noStrike">
                <a:solidFill>
                  <a:srgbClr val="FFFFFF"/>
                </a:solidFill>
                <a:latin typeface="Short Stack"/>
                <a:ea typeface="Short Stack"/>
                <a:cs typeface="Short Stack"/>
                <a:sym typeface="Short Stack"/>
              </a:defRPr>
            </a:lvl6pPr>
            <a:lvl7pPr lvl="6" marR="0" rtl="0" algn="ctr">
              <a:lnSpc>
                <a:spcPct val="100000"/>
              </a:lnSpc>
              <a:spcBef>
                <a:spcPts val="0"/>
              </a:spcBef>
              <a:spcAft>
                <a:spcPts val="0"/>
              </a:spcAft>
              <a:buClr>
                <a:srgbClr val="FFFFFF"/>
              </a:buClr>
              <a:buSzPts val="3750"/>
              <a:buFont typeface="Short Stack"/>
              <a:buNone/>
              <a:defRPr b="0" i="0" sz="3750" u="none" cap="none" strike="noStrike">
                <a:solidFill>
                  <a:srgbClr val="FFFFFF"/>
                </a:solidFill>
                <a:latin typeface="Short Stack"/>
                <a:ea typeface="Short Stack"/>
                <a:cs typeface="Short Stack"/>
                <a:sym typeface="Short Stack"/>
              </a:defRPr>
            </a:lvl7pPr>
            <a:lvl8pPr lvl="7" marR="0" rtl="0" algn="ctr">
              <a:lnSpc>
                <a:spcPct val="100000"/>
              </a:lnSpc>
              <a:spcBef>
                <a:spcPts val="0"/>
              </a:spcBef>
              <a:spcAft>
                <a:spcPts val="0"/>
              </a:spcAft>
              <a:buClr>
                <a:srgbClr val="FFFFFF"/>
              </a:buClr>
              <a:buSzPts val="3750"/>
              <a:buFont typeface="Short Stack"/>
              <a:buNone/>
              <a:defRPr b="0" i="0" sz="3750" u="none" cap="none" strike="noStrike">
                <a:solidFill>
                  <a:srgbClr val="FFFFFF"/>
                </a:solidFill>
                <a:latin typeface="Short Stack"/>
                <a:ea typeface="Short Stack"/>
                <a:cs typeface="Short Stack"/>
                <a:sym typeface="Short Stack"/>
              </a:defRPr>
            </a:lvl8pPr>
            <a:lvl9pPr lvl="8" marR="0" rtl="0" algn="ctr">
              <a:lnSpc>
                <a:spcPct val="100000"/>
              </a:lnSpc>
              <a:spcBef>
                <a:spcPts val="0"/>
              </a:spcBef>
              <a:spcAft>
                <a:spcPts val="0"/>
              </a:spcAft>
              <a:buClr>
                <a:srgbClr val="FFFFFF"/>
              </a:buClr>
              <a:buSzPts val="3750"/>
              <a:buFont typeface="Short Stack"/>
              <a:buNone/>
              <a:defRPr b="0" i="0" sz="3750" u="none" cap="none" strike="noStrike">
                <a:solidFill>
                  <a:srgbClr val="FFFFFF"/>
                </a:solidFill>
                <a:latin typeface="Short Stack"/>
                <a:ea typeface="Short Stack"/>
                <a:cs typeface="Short Stack"/>
                <a:sym typeface="Short Stack"/>
              </a:defRPr>
            </a:lvl9pPr>
          </a:lstStyle>
          <a:p/>
        </p:txBody>
      </p:sp>
      <p:sp>
        <p:nvSpPr>
          <p:cNvPr id="46" name="Google Shape;46;p33"/>
          <p:cNvSpPr txBox="1"/>
          <p:nvPr>
            <p:ph idx="12" type="sldNum"/>
          </p:nvPr>
        </p:nvSpPr>
        <p:spPr>
          <a:xfrm>
            <a:off x="4476354" y="6547059"/>
            <a:ext cx="346249" cy="241092"/>
          </a:xfrm>
          <a:prstGeom prst="rect">
            <a:avLst/>
          </a:prstGeom>
          <a:noFill/>
          <a:ln>
            <a:noFill/>
          </a:ln>
        </p:spPr>
        <p:txBody>
          <a:bodyPr anchorCtr="0" anchor="b" bIns="50800" lIns="50800" spcFirstLastPara="1" rIns="50800" wrap="square" tIns="50800">
            <a:spAutoFit/>
          </a:bodyPr>
          <a:lstStyle>
            <a:lvl1pPr indent="0" lvl="0" marL="0" marR="0" rtl="0" algn="l">
              <a:spcBef>
                <a:spcPts val="0"/>
              </a:spcBef>
              <a:buNone/>
              <a:defRPr sz="900">
                <a:solidFill>
                  <a:schemeClr val="lt1"/>
                </a:solidFill>
                <a:latin typeface="Short Stack"/>
                <a:ea typeface="Short Stack"/>
                <a:cs typeface="Short Stack"/>
                <a:sym typeface="Short Stack"/>
              </a:defRPr>
            </a:lvl1pPr>
            <a:lvl2pPr indent="0" lvl="1" marL="0" marR="0" rtl="0" algn="l">
              <a:spcBef>
                <a:spcPts val="0"/>
              </a:spcBef>
              <a:buNone/>
              <a:defRPr sz="900">
                <a:solidFill>
                  <a:schemeClr val="lt1"/>
                </a:solidFill>
                <a:latin typeface="Short Stack"/>
                <a:ea typeface="Short Stack"/>
                <a:cs typeface="Short Stack"/>
                <a:sym typeface="Short Stack"/>
              </a:defRPr>
            </a:lvl2pPr>
            <a:lvl3pPr indent="0" lvl="2" marL="0" marR="0" rtl="0" algn="l">
              <a:spcBef>
                <a:spcPts val="0"/>
              </a:spcBef>
              <a:buNone/>
              <a:defRPr sz="900">
                <a:solidFill>
                  <a:schemeClr val="lt1"/>
                </a:solidFill>
                <a:latin typeface="Short Stack"/>
                <a:ea typeface="Short Stack"/>
                <a:cs typeface="Short Stack"/>
                <a:sym typeface="Short Stack"/>
              </a:defRPr>
            </a:lvl3pPr>
            <a:lvl4pPr indent="0" lvl="3" marL="0" marR="0" rtl="0" algn="l">
              <a:spcBef>
                <a:spcPts val="0"/>
              </a:spcBef>
              <a:buNone/>
              <a:defRPr sz="900">
                <a:solidFill>
                  <a:schemeClr val="lt1"/>
                </a:solidFill>
                <a:latin typeface="Short Stack"/>
                <a:ea typeface="Short Stack"/>
                <a:cs typeface="Short Stack"/>
                <a:sym typeface="Short Stack"/>
              </a:defRPr>
            </a:lvl4pPr>
            <a:lvl5pPr indent="0" lvl="4" marL="0" marR="0" rtl="0" algn="l">
              <a:spcBef>
                <a:spcPts val="0"/>
              </a:spcBef>
              <a:buNone/>
              <a:defRPr sz="900">
                <a:solidFill>
                  <a:schemeClr val="lt1"/>
                </a:solidFill>
                <a:latin typeface="Short Stack"/>
                <a:ea typeface="Short Stack"/>
                <a:cs typeface="Short Stack"/>
                <a:sym typeface="Short Stack"/>
              </a:defRPr>
            </a:lvl5pPr>
            <a:lvl6pPr indent="0" lvl="5" marL="0" marR="0" rtl="0" algn="l">
              <a:spcBef>
                <a:spcPts val="0"/>
              </a:spcBef>
              <a:buNone/>
              <a:defRPr sz="900">
                <a:solidFill>
                  <a:schemeClr val="lt1"/>
                </a:solidFill>
                <a:latin typeface="Short Stack"/>
                <a:ea typeface="Short Stack"/>
                <a:cs typeface="Short Stack"/>
                <a:sym typeface="Short Stack"/>
              </a:defRPr>
            </a:lvl6pPr>
            <a:lvl7pPr indent="0" lvl="6" marL="0" marR="0" rtl="0" algn="l">
              <a:spcBef>
                <a:spcPts val="0"/>
              </a:spcBef>
              <a:buNone/>
              <a:defRPr sz="900">
                <a:solidFill>
                  <a:schemeClr val="lt1"/>
                </a:solidFill>
                <a:latin typeface="Short Stack"/>
                <a:ea typeface="Short Stack"/>
                <a:cs typeface="Short Stack"/>
                <a:sym typeface="Short Stack"/>
              </a:defRPr>
            </a:lvl7pPr>
            <a:lvl8pPr indent="0" lvl="7" marL="0" marR="0" rtl="0" algn="l">
              <a:spcBef>
                <a:spcPts val="0"/>
              </a:spcBef>
              <a:buNone/>
              <a:defRPr sz="900">
                <a:solidFill>
                  <a:schemeClr val="lt1"/>
                </a:solidFill>
                <a:latin typeface="Short Stack"/>
                <a:ea typeface="Short Stack"/>
                <a:cs typeface="Short Stack"/>
                <a:sym typeface="Short Stack"/>
              </a:defRPr>
            </a:lvl8pPr>
            <a:lvl9pPr indent="0" lvl="8" marL="0" marR="0" rtl="0" algn="l">
              <a:spcBef>
                <a:spcPts val="0"/>
              </a:spcBef>
              <a:buNone/>
              <a:defRPr sz="900">
                <a:solidFill>
                  <a:schemeClr val="lt1"/>
                </a:solidFill>
                <a:latin typeface="Short Stack"/>
                <a:ea typeface="Short Stack"/>
                <a:cs typeface="Short Stack"/>
                <a:sym typeface="Short Stack"/>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96" name="Shape 96"/>
        <p:cNvGrpSpPr/>
        <p:nvPr/>
      </p:nvGrpSpPr>
      <p:grpSpPr>
        <a:xfrm>
          <a:off x="0" y="0"/>
          <a:ext cx="0" cy="0"/>
          <a:chOff x="0" y="0"/>
          <a:chExt cx="0" cy="0"/>
        </a:xfrm>
      </p:grpSpPr>
      <p:pic>
        <p:nvPicPr>
          <p:cNvPr id="97" name="Google Shape;97;p1"/>
          <p:cNvPicPr preferRelativeResize="0"/>
          <p:nvPr/>
        </p:nvPicPr>
        <p:blipFill rotWithShape="1">
          <a:blip r:embed="rId4">
            <a:alphaModFix/>
          </a:blip>
          <a:srcRect b="0" l="0" r="0" t="0"/>
          <a:stretch/>
        </p:blipFill>
        <p:spPr>
          <a:xfrm>
            <a:off x="0" y="0"/>
            <a:ext cx="9143999" cy="6858000"/>
          </a:xfrm>
          <a:prstGeom prst="rect">
            <a:avLst/>
          </a:prstGeom>
          <a:noFill/>
          <a:ln>
            <a:noFill/>
          </a:ln>
        </p:spPr>
      </p:pic>
      <p:pic>
        <p:nvPicPr>
          <p:cNvPr id="98" name="Google Shape;98;p1"/>
          <p:cNvPicPr preferRelativeResize="0"/>
          <p:nvPr/>
        </p:nvPicPr>
        <p:blipFill rotWithShape="1">
          <a:blip r:embed="rId4">
            <a:alphaModFix/>
          </a:blip>
          <a:srcRect b="0" l="0" r="0" t="0"/>
          <a:stretch/>
        </p:blipFill>
        <p:spPr>
          <a:xfrm>
            <a:off x="-1" y="0"/>
            <a:ext cx="9143999" cy="6858000"/>
          </a:xfrm>
          <a:prstGeom prst="rect">
            <a:avLst/>
          </a:prstGeom>
          <a:noFill/>
          <a:ln>
            <a:noFill/>
          </a:ln>
        </p:spPr>
      </p:pic>
      <p:pic>
        <p:nvPicPr>
          <p:cNvPr id="99" name="Google Shape;99;p1"/>
          <p:cNvPicPr preferRelativeResize="0"/>
          <p:nvPr/>
        </p:nvPicPr>
        <p:blipFill rotWithShape="1">
          <a:blip r:embed="rId4">
            <a:alphaModFix/>
          </a:blip>
          <a:srcRect b="0" l="0" r="0" t="0"/>
          <a:stretch/>
        </p:blipFill>
        <p:spPr>
          <a:xfrm>
            <a:off x="1" y="0"/>
            <a:ext cx="9143999" cy="6858000"/>
          </a:xfrm>
          <a:prstGeom prst="rect">
            <a:avLst/>
          </a:prstGeom>
          <a:noFill/>
          <a:ln>
            <a:noFill/>
          </a:ln>
        </p:spPr>
      </p:pic>
      <p:sp>
        <p:nvSpPr>
          <p:cNvPr id="100" name="Google Shape;100;p1"/>
          <p:cNvSpPr txBox="1"/>
          <p:nvPr/>
        </p:nvSpPr>
        <p:spPr>
          <a:xfrm>
            <a:off x="1691636" y="1638300"/>
            <a:ext cx="5760723" cy="179070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3300" u="none" cap="none" strike="noStrike">
                <a:solidFill>
                  <a:srgbClr val="000000"/>
                </a:solidFill>
                <a:latin typeface="Helvetica Neue"/>
                <a:ea typeface="Helvetica Neue"/>
                <a:cs typeface="Helvetica Neue"/>
                <a:sym typeface="Helvetica Neue"/>
              </a:rPr>
              <a:t>Majlis Ansārullāh</a:t>
            </a:r>
            <a:br>
              <a:rPr b="1" i="0" lang="en-US" sz="3300" u="none" cap="none" strike="noStrike">
                <a:solidFill>
                  <a:srgbClr val="000000"/>
                </a:solidFill>
                <a:latin typeface="Helvetica Neue"/>
                <a:ea typeface="Helvetica Neue"/>
                <a:cs typeface="Helvetica Neue"/>
                <a:sym typeface="Helvetica Neue"/>
              </a:rPr>
            </a:br>
            <a:r>
              <a:rPr b="1" i="0" lang="en-US" sz="3300" u="none" cap="none" strike="noStrike">
                <a:solidFill>
                  <a:srgbClr val="000000"/>
                </a:solidFill>
                <a:latin typeface="Helvetica Neue"/>
                <a:ea typeface="Helvetica Neue"/>
                <a:cs typeface="Helvetica Neue"/>
                <a:sym typeface="Helvetica Neue"/>
              </a:rPr>
              <a:t>Monthly Meeting</a:t>
            </a:r>
            <a:endParaRPr/>
          </a:p>
        </p:txBody>
      </p:sp>
      <p:sp>
        <p:nvSpPr>
          <p:cNvPr id="101" name="Google Shape;101;p1"/>
          <p:cNvSpPr txBox="1"/>
          <p:nvPr/>
        </p:nvSpPr>
        <p:spPr>
          <a:xfrm>
            <a:off x="2034535" y="3429000"/>
            <a:ext cx="5074923" cy="124182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2400" u="none" cap="none" strike="noStrike">
                <a:solidFill>
                  <a:srgbClr val="000000"/>
                </a:solidFill>
                <a:latin typeface="Helvetica Neue"/>
                <a:ea typeface="Helvetica Neue"/>
                <a:cs typeface="Helvetica Neue"/>
                <a:sym typeface="Helvetica Neue"/>
              </a:rPr>
              <a:t>January 2023</a:t>
            </a:r>
            <a:endParaRPr b="1" i="0" sz="2400" u="none" cap="none" strike="noStrike">
              <a:solidFill>
                <a:srgbClr val="000000"/>
              </a:solidFill>
              <a:latin typeface="Helvetica Neue"/>
              <a:ea typeface="Helvetica Neue"/>
              <a:cs typeface="Helvetica Neue"/>
              <a:sym typeface="Helvetica Neue"/>
            </a:endParaRPr>
          </a:p>
        </p:txBody>
      </p:sp>
      <p:sp>
        <p:nvSpPr>
          <p:cNvPr id="102" name="Google Shape;102;p1"/>
          <p:cNvSpPr txBox="1"/>
          <p:nvPr/>
        </p:nvSpPr>
        <p:spPr>
          <a:xfrm>
            <a:off x="2234119" y="4816183"/>
            <a:ext cx="4675763" cy="392413"/>
          </a:xfrm>
          <a:prstGeom prst="rect">
            <a:avLst/>
          </a:prstGeom>
          <a:noFill/>
          <a:ln>
            <a:noFill/>
          </a:ln>
        </p:spPr>
        <p:txBody>
          <a:bodyPr anchorCtr="0" anchor="t" bIns="34275" lIns="34275" spcFirstLastPara="1" rIns="34275" wrap="square" tIns="34275">
            <a:spAutoFit/>
          </a:bodyPr>
          <a:lstStyle/>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0"/>
          <p:cNvPicPr preferRelativeResize="0"/>
          <p:nvPr/>
        </p:nvPicPr>
        <p:blipFill rotWithShape="1">
          <a:blip r:embed="rId3">
            <a:alphaModFix/>
          </a:blip>
          <a:srcRect b="0" l="0" r="0" t="0"/>
          <a:stretch/>
        </p:blipFill>
        <p:spPr>
          <a:xfrm>
            <a:off x="1" y="9049"/>
            <a:ext cx="9143999" cy="6858000"/>
          </a:xfrm>
          <a:prstGeom prst="rect">
            <a:avLst/>
          </a:prstGeom>
          <a:noFill/>
          <a:ln>
            <a:noFill/>
          </a:ln>
        </p:spPr>
      </p:pic>
      <p:pic>
        <p:nvPicPr>
          <p:cNvPr id="175" name="Google Shape;175;p10"/>
          <p:cNvPicPr preferRelativeResize="0"/>
          <p:nvPr/>
        </p:nvPicPr>
        <p:blipFill rotWithShape="1">
          <a:blip r:embed="rId4">
            <a:alphaModFix/>
          </a:blip>
          <a:srcRect b="0" l="0" r="0" t="0"/>
          <a:stretch/>
        </p:blipFill>
        <p:spPr>
          <a:xfrm>
            <a:off x="4773268" y="2019862"/>
            <a:ext cx="4370732" cy="2836374"/>
          </a:xfrm>
          <a:prstGeom prst="rect">
            <a:avLst/>
          </a:prstGeom>
          <a:noFill/>
          <a:ln>
            <a:noFill/>
          </a:ln>
        </p:spPr>
      </p:pic>
      <p:sp>
        <p:nvSpPr>
          <p:cNvPr id="176" name="Google Shape;176;p10"/>
          <p:cNvSpPr txBox="1"/>
          <p:nvPr>
            <p:ph type="title"/>
          </p:nvPr>
        </p:nvSpPr>
        <p:spPr>
          <a:xfrm>
            <a:off x="3483197" y="481868"/>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77" name="Google Shape;177;p10"/>
          <p:cNvSpPr txBox="1"/>
          <p:nvPr/>
        </p:nvSpPr>
        <p:spPr>
          <a:xfrm>
            <a:off x="3387363" y="437351"/>
            <a:ext cx="4901404"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Khalifa’s guidance </a:t>
            </a:r>
            <a:r>
              <a:rPr b="1" lang="en-US" sz="1800">
                <a:solidFill>
                  <a:srgbClr val="FFFFFF"/>
                </a:solidFill>
                <a:latin typeface="Calibri"/>
                <a:ea typeface="Calibri"/>
                <a:cs typeface="Calibri"/>
                <a:sym typeface="Calibri"/>
              </a:rPr>
              <a:t>(may Allah be his helper)</a:t>
            </a:r>
            <a:endParaRPr b="1" sz="1800">
              <a:solidFill>
                <a:srgbClr val="FFFFFF"/>
              </a:solidFill>
              <a:latin typeface="Calibri"/>
              <a:ea typeface="Calibri"/>
              <a:cs typeface="Calibri"/>
              <a:sym typeface="Calibri"/>
            </a:endParaRPr>
          </a:p>
        </p:txBody>
      </p:sp>
      <p:sp>
        <p:nvSpPr>
          <p:cNvPr id="178" name="Google Shape;178;p10"/>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sp>
        <p:nvSpPr>
          <p:cNvPr id="179" name="Google Shape;179;p10"/>
          <p:cNvSpPr/>
          <p:nvPr/>
        </p:nvSpPr>
        <p:spPr>
          <a:xfrm>
            <a:off x="201267" y="2236366"/>
            <a:ext cx="4370733" cy="23852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Suggested Time = 20 mins</a:t>
            </a:r>
            <a:endParaRPr/>
          </a:p>
          <a:p>
            <a:pPr indent="0" lvl="0" marL="0" marR="0" rtl="0" algn="l">
              <a:spcBef>
                <a:spcPts val="0"/>
              </a:spcBef>
              <a:spcAft>
                <a:spcPts val="0"/>
              </a:spcAft>
              <a:buNone/>
            </a:pPr>
            <a:r>
              <a:rPr b="1" i="1" lang="en-US" sz="2000">
                <a:solidFill>
                  <a:schemeClr val="dk1"/>
                </a:solidFill>
                <a:latin typeface="Calibri"/>
                <a:ea typeface="Calibri"/>
                <a:cs typeface="Calibri"/>
                <a:sym typeface="Calibri"/>
              </a:rPr>
              <a:t>(All Ansar members need to participate in this discussion)</a:t>
            </a:r>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It contains the following items:</a:t>
            </a:r>
            <a:endParaRPr sz="2000">
              <a:solidFill>
                <a:schemeClr val="dk1"/>
              </a:solidFill>
              <a:latin typeface="Calibri"/>
              <a:ea typeface="Calibri"/>
              <a:cs typeface="Calibri"/>
              <a:sym typeface="Calibri"/>
            </a:endParaRPr>
          </a:p>
          <a:p>
            <a:pPr indent="-385763" lvl="0" marL="385763" marR="0" rtl="0" algn="l">
              <a:spcBef>
                <a:spcPts val="0"/>
              </a:spcBef>
              <a:spcAft>
                <a:spcPts val="0"/>
              </a:spcAft>
              <a:buClr>
                <a:schemeClr val="dk1"/>
              </a:buClr>
              <a:buSzPts val="1800"/>
              <a:buFont typeface="Helvetica Neue"/>
              <a:buAutoNum type="arabicPeriod"/>
            </a:pPr>
            <a:r>
              <a:rPr lang="en-US" sz="1800">
                <a:solidFill>
                  <a:schemeClr val="dk1"/>
                </a:solidFill>
                <a:latin typeface="Calibri"/>
                <a:ea typeface="Calibri"/>
                <a:cs typeface="Calibri"/>
                <a:sym typeface="Calibri"/>
              </a:rPr>
              <a:t>Scenario, question and discussion(2 slides)</a:t>
            </a:r>
            <a:endParaRPr/>
          </a:p>
          <a:p>
            <a:pPr indent="-385763" lvl="0" marL="385763" marR="0" rtl="0" algn="l">
              <a:spcBef>
                <a:spcPts val="0"/>
              </a:spcBef>
              <a:spcAft>
                <a:spcPts val="0"/>
              </a:spcAft>
              <a:buClr>
                <a:schemeClr val="dk1"/>
              </a:buClr>
              <a:buSzPts val="1800"/>
              <a:buFont typeface="Helvetica Neue"/>
              <a:buAutoNum type="arabicPeriod"/>
            </a:pPr>
            <a:r>
              <a:rPr lang="en-US" sz="1800">
                <a:solidFill>
                  <a:schemeClr val="dk1"/>
                </a:solidFill>
                <a:latin typeface="Calibri"/>
                <a:ea typeface="Calibri"/>
                <a:cs typeface="Calibri"/>
                <a:sym typeface="Calibri"/>
              </a:rPr>
              <a:t>Guidance from the Khalifa (1 slide)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11"/>
          <p:cNvPicPr preferRelativeResize="0"/>
          <p:nvPr/>
        </p:nvPicPr>
        <p:blipFill rotWithShape="1">
          <a:blip r:embed="rId3">
            <a:alphaModFix/>
          </a:blip>
          <a:srcRect b="0" l="0" r="0" t="0"/>
          <a:stretch/>
        </p:blipFill>
        <p:spPr>
          <a:xfrm>
            <a:off x="0" y="0"/>
            <a:ext cx="9143999" cy="6858000"/>
          </a:xfrm>
          <a:prstGeom prst="rect">
            <a:avLst/>
          </a:prstGeom>
          <a:noFill/>
          <a:ln>
            <a:noFill/>
          </a:ln>
        </p:spPr>
      </p:pic>
      <p:sp>
        <p:nvSpPr>
          <p:cNvPr id="185" name="Google Shape;185;p11"/>
          <p:cNvSpPr txBox="1"/>
          <p:nvPr/>
        </p:nvSpPr>
        <p:spPr>
          <a:xfrm>
            <a:off x="3680622" y="1207402"/>
            <a:ext cx="1975540" cy="328935"/>
          </a:xfrm>
          <a:prstGeom prst="rect">
            <a:avLst/>
          </a:prstGeom>
          <a:noFill/>
          <a:ln>
            <a:noFill/>
          </a:ln>
        </p:spPr>
        <p:txBody>
          <a:bodyPr anchorCtr="0" anchor="t" bIns="25700" lIns="25700" spcFirstLastPara="1" rIns="25700" wrap="square" tIns="25700">
            <a:spAutoFit/>
          </a:bodyPr>
          <a:lstStyle/>
          <a:p>
            <a:pPr indent="0" lvl="0" marL="0" marR="0" rtl="0" algn="l">
              <a:spcBef>
                <a:spcPts val="0"/>
              </a:spcBef>
              <a:spcAft>
                <a:spcPts val="0"/>
              </a:spcAft>
              <a:buNone/>
            </a:pPr>
            <a:r>
              <a:rPr b="1" lang="en-US" sz="1800">
                <a:solidFill>
                  <a:srgbClr val="FFFFFF"/>
                </a:solidFill>
                <a:latin typeface="Calibri"/>
                <a:ea typeface="Calibri"/>
                <a:cs typeface="Calibri"/>
                <a:sym typeface="Calibri"/>
              </a:rPr>
              <a:t>Discussion Scenario </a:t>
            </a:r>
            <a:endParaRPr/>
          </a:p>
        </p:txBody>
      </p:sp>
      <p:sp>
        <p:nvSpPr>
          <p:cNvPr id="186" name="Google Shape;186;p11"/>
          <p:cNvSpPr txBox="1"/>
          <p:nvPr/>
        </p:nvSpPr>
        <p:spPr>
          <a:xfrm>
            <a:off x="116406" y="2065586"/>
            <a:ext cx="4256810" cy="3098924"/>
          </a:xfrm>
          <a:prstGeom prst="rect">
            <a:avLst/>
          </a:prstGeom>
          <a:noFill/>
          <a:ln>
            <a:noFill/>
          </a:ln>
        </p:spPr>
        <p:txBody>
          <a:bodyPr anchorCtr="0" anchor="t" bIns="25700" lIns="25700" spcFirstLastPara="1" rIns="25700" wrap="square" tIns="25700">
            <a:spAutoFit/>
          </a:bodyPr>
          <a:lstStyle/>
          <a:p>
            <a:pPr indent="0" lvl="0" marL="0" marR="0" rtl="0" algn="just">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The first Ansar meeting of the year was taking place. Zai’m sahib was very happy as the attendance was better than usual. In his opening comments, he remarked that the Majlis is now larger due to the presence of several refugees. Many of the refugees are present in the meeting. He turned towards Muntazim Ithar and asked him to make sure the Majlis conducts a clothing drive soon to help the refugees. </a:t>
            </a:r>
            <a:endParaRPr/>
          </a:p>
        </p:txBody>
      </p:sp>
      <p:pic>
        <p:nvPicPr>
          <p:cNvPr descr="January meeting Scenario.pdf" id="187" name="Google Shape;187;p11"/>
          <p:cNvPicPr preferRelativeResize="0"/>
          <p:nvPr/>
        </p:nvPicPr>
        <p:blipFill rotWithShape="1">
          <a:blip r:embed="rId4">
            <a:alphaModFix/>
          </a:blip>
          <a:srcRect b="0" l="0" r="0" t="0"/>
          <a:stretch/>
        </p:blipFill>
        <p:spPr>
          <a:xfrm>
            <a:off x="12075368" y="-1141383"/>
            <a:ext cx="2980894" cy="3857627"/>
          </a:xfrm>
          <a:prstGeom prst="rect">
            <a:avLst/>
          </a:prstGeom>
          <a:noFill/>
          <a:ln>
            <a:noFill/>
          </a:ln>
        </p:spPr>
      </p:pic>
      <p:pic>
        <p:nvPicPr>
          <p:cNvPr id="188" name="Google Shape;188;p11"/>
          <p:cNvPicPr preferRelativeResize="0"/>
          <p:nvPr/>
        </p:nvPicPr>
        <p:blipFill rotWithShape="1">
          <a:blip r:embed="rId5">
            <a:alphaModFix/>
          </a:blip>
          <a:srcRect b="0" l="0" r="0" t="0"/>
          <a:stretch/>
        </p:blipFill>
        <p:spPr>
          <a:xfrm>
            <a:off x="4572000" y="2254008"/>
            <a:ext cx="4298020" cy="2722079"/>
          </a:xfrm>
          <a:prstGeom prst="rect">
            <a:avLst/>
          </a:prstGeom>
          <a:noFill/>
          <a:ln>
            <a:noFill/>
          </a:ln>
        </p:spPr>
      </p:pic>
      <p:sp>
        <p:nvSpPr>
          <p:cNvPr id="189" name="Google Shape;189;p11"/>
          <p:cNvSpPr txBox="1"/>
          <p:nvPr/>
        </p:nvSpPr>
        <p:spPr>
          <a:xfrm>
            <a:off x="3523890" y="372095"/>
            <a:ext cx="450348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Calibri"/>
                <a:ea typeface="Calibri"/>
                <a:cs typeface="Calibri"/>
                <a:sym typeface="Calibri"/>
              </a:rPr>
              <a:t>Discussion Scenario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2"/>
          <p:cNvPicPr preferRelativeResize="0"/>
          <p:nvPr/>
        </p:nvPicPr>
        <p:blipFill rotWithShape="1">
          <a:blip r:embed="rId3">
            <a:alphaModFix/>
          </a:blip>
          <a:srcRect b="0" l="0" r="0" t="0"/>
          <a:stretch/>
        </p:blipFill>
        <p:spPr>
          <a:xfrm>
            <a:off x="1" y="0"/>
            <a:ext cx="9143999" cy="6858000"/>
          </a:xfrm>
          <a:prstGeom prst="rect">
            <a:avLst/>
          </a:prstGeom>
          <a:noFill/>
          <a:ln>
            <a:noFill/>
          </a:ln>
        </p:spPr>
      </p:pic>
      <p:sp>
        <p:nvSpPr>
          <p:cNvPr id="195" name="Google Shape;195;p12"/>
          <p:cNvSpPr txBox="1"/>
          <p:nvPr/>
        </p:nvSpPr>
        <p:spPr>
          <a:xfrm>
            <a:off x="3491927" y="368546"/>
            <a:ext cx="2160145"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Discussion</a:t>
            </a:r>
            <a:endParaRPr/>
          </a:p>
        </p:txBody>
      </p:sp>
      <p:sp>
        <p:nvSpPr>
          <p:cNvPr id="196" name="Google Shape;196;p12"/>
          <p:cNvSpPr txBox="1"/>
          <p:nvPr/>
        </p:nvSpPr>
        <p:spPr>
          <a:xfrm>
            <a:off x="511865" y="2107095"/>
            <a:ext cx="8120269" cy="2425148"/>
          </a:xfrm>
          <a:prstGeom prst="rect">
            <a:avLst/>
          </a:prstGeom>
          <a:noFill/>
          <a:ln>
            <a:noFill/>
          </a:ln>
        </p:spPr>
        <p:txBody>
          <a:bodyPr anchorCtr="0" anchor="t" bIns="34275" lIns="34275" spcFirstLastPara="1" rIns="34275" wrap="square" tIns="34275">
            <a:normAutofit lnSpcReduction="10000"/>
          </a:bodyPr>
          <a:lstStyle/>
          <a:p>
            <a:pPr indent="-457200" lvl="0" marL="457200" marR="0" rtl="0" algn="l">
              <a:lnSpc>
                <a:spcPct val="90000"/>
              </a:lnSpc>
              <a:spcBef>
                <a:spcPts val="0"/>
              </a:spcBef>
              <a:spcAft>
                <a:spcPts val="0"/>
              </a:spcAft>
              <a:buClr>
                <a:schemeClr val="dk1"/>
              </a:buClr>
              <a:buSzPts val="2460"/>
              <a:buFont typeface="Helvetica Neue"/>
              <a:buAutoNum type="arabicPeriod"/>
            </a:pPr>
            <a:r>
              <a:rPr lang="en-US" sz="2000">
                <a:solidFill>
                  <a:schemeClr val="dk1"/>
                </a:solidFill>
                <a:latin typeface="Helvetica Neue"/>
                <a:ea typeface="Helvetica Neue"/>
                <a:cs typeface="Helvetica Neue"/>
                <a:sym typeface="Helvetica Neue"/>
              </a:rPr>
              <a:t>Do you have any concerns about Zaim sahib’s approach?</a:t>
            </a:r>
            <a:endParaRPr/>
          </a:p>
          <a:p>
            <a:pPr indent="-300990" lvl="0" marL="457200" marR="0" rtl="0" algn="l">
              <a:lnSpc>
                <a:spcPct val="90000"/>
              </a:lnSpc>
              <a:spcBef>
                <a:spcPts val="1950"/>
              </a:spcBef>
              <a:spcAft>
                <a:spcPts val="0"/>
              </a:spcAft>
              <a:buClr>
                <a:schemeClr val="dk1"/>
              </a:buClr>
              <a:buSzPts val="2460"/>
              <a:buFont typeface="Helvetica Neue"/>
              <a:buNone/>
            </a:pPr>
            <a:r>
              <a:t/>
            </a:r>
            <a:endParaRPr sz="2000">
              <a:solidFill>
                <a:schemeClr val="dk1"/>
              </a:solidFill>
              <a:latin typeface="Calibri"/>
              <a:ea typeface="Calibri"/>
              <a:cs typeface="Calibri"/>
              <a:sym typeface="Calibri"/>
            </a:endParaRPr>
          </a:p>
          <a:p>
            <a:pPr indent="-457200" lvl="0" marL="457200" marR="0" rtl="0" algn="l">
              <a:lnSpc>
                <a:spcPct val="90000"/>
              </a:lnSpc>
              <a:spcBef>
                <a:spcPts val="1950"/>
              </a:spcBef>
              <a:spcAft>
                <a:spcPts val="0"/>
              </a:spcAft>
              <a:buClr>
                <a:schemeClr val="dk1"/>
              </a:buClr>
              <a:buSzPts val="2460"/>
              <a:buFont typeface="Helvetica Neue"/>
              <a:buAutoNum type="arabicPeriod"/>
            </a:pPr>
            <a:r>
              <a:rPr lang="en-US" sz="2000">
                <a:solidFill>
                  <a:schemeClr val="dk1"/>
                </a:solidFill>
                <a:latin typeface="Helvetica Neue"/>
                <a:ea typeface="Helvetica Neue"/>
                <a:cs typeface="Helvetica Neue"/>
                <a:sym typeface="Helvetica Neue"/>
              </a:rPr>
              <a:t>How would you have dealt with the circumstances?</a:t>
            </a:r>
            <a:endParaRPr sz="2000">
              <a:solidFill>
                <a:schemeClr val="dk1"/>
              </a:solidFill>
              <a:latin typeface="Calibri"/>
              <a:ea typeface="Calibri"/>
              <a:cs typeface="Calibri"/>
              <a:sym typeface="Calibri"/>
            </a:endParaRPr>
          </a:p>
          <a:p>
            <a:pPr indent="-300990" lvl="0" marL="457200" marR="0" rtl="0" algn="l">
              <a:lnSpc>
                <a:spcPct val="90000"/>
              </a:lnSpc>
              <a:spcBef>
                <a:spcPts val="1950"/>
              </a:spcBef>
              <a:spcAft>
                <a:spcPts val="0"/>
              </a:spcAft>
              <a:buClr>
                <a:schemeClr val="dk1"/>
              </a:buClr>
              <a:buSzPts val="2460"/>
              <a:buFont typeface="Helvetica Neue"/>
              <a:buNone/>
            </a:pPr>
            <a:r>
              <a:t/>
            </a:r>
            <a:endParaRPr sz="2000">
              <a:solidFill>
                <a:schemeClr val="dk1"/>
              </a:solidFill>
              <a:latin typeface="Calibri"/>
              <a:ea typeface="Calibri"/>
              <a:cs typeface="Calibri"/>
              <a:sym typeface="Calibri"/>
            </a:endParaRPr>
          </a:p>
          <a:p>
            <a:pPr indent="-457200" lvl="0" marL="457200" marR="0" rtl="0" algn="l">
              <a:lnSpc>
                <a:spcPct val="90000"/>
              </a:lnSpc>
              <a:spcBef>
                <a:spcPts val="1950"/>
              </a:spcBef>
              <a:spcAft>
                <a:spcPts val="0"/>
              </a:spcAft>
              <a:buClr>
                <a:schemeClr val="dk1"/>
              </a:buClr>
              <a:buSzPts val="2460"/>
              <a:buFont typeface="Helvetica Neue"/>
              <a:buAutoNum type="arabicPeriod"/>
            </a:pPr>
            <a:r>
              <a:rPr lang="en-US" sz="2000">
                <a:solidFill>
                  <a:schemeClr val="dk1"/>
                </a:solidFill>
                <a:latin typeface="Helvetica Neue"/>
                <a:ea typeface="Helvetica Neue"/>
                <a:cs typeface="Helvetica Neue"/>
                <a:sym typeface="Helvetica Neue"/>
              </a:rPr>
              <a:t>What can you do to improve brotherhood in the Majlis?</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3"/>
          <p:cNvPicPr preferRelativeResize="0"/>
          <p:nvPr/>
        </p:nvPicPr>
        <p:blipFill rotWithShape="1">
          <a:blip r:embed="rId3">
            <a:alphaModFix/>
          </a:blip>
          <a:srcRect b="0" l="0" r="0" t="0"/>
          <a:stretch/>
        </p:blipFill>
        <p:spPr>
          <a:xfrm>
            <a:off x="1" y="0"/>
            <a:ext cx="9143999" cy="6858000"/>
          </a:xfrm>
          <a:prstGeom prst="rect">
            <a:avLst/>
          </a:prstGeom>
          <a:noFill/>
          <a:ln>
            <a:noFill/>
          </a:ln>
        </p:spPr>
      </p:pic>
      <p:sp>
        <p:nvSpPr>
          <p:cNvPr id="202" name="Google Shape;202;p13"/>
          <p:cNvSpPr txBox="1"/>
          <p:nvPr>
            <p:ph type="title"/>
          </p:nvPr>
        </p:nvSpPr>
        <p:spPr>
          <a:xfrm>
            <a:off x="3443908" y="248786"/>
            <a:ext cx="5700092" cy="83184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Khalifa’s (aba)guidance 1 of 2</a:t>
            </a:r>
            <a:endParaRPr/>
          </a:p>
        </p:txBody>
      </p:sp>
      <p:sp>
        <p:nvSpPr>
          <p:cNvPr id="203" name="Google Shape;203;p13"/>
          <p:cNvSpPr txBox="1"/>
          <p:nvPr>
            <p:ph idx="1" type="body"/>
          </p:nvPr>
        </p:nvSpPr>
        <p:spPr>
          <a:xfrm>
            <a:off x="474172" y="1733866"/>
            <a:ext cx="7783978" cy="3390268"/>
          </a:xfrm>
          <a:prstGeom prst="rect">
            <a:avLst/>
          </a:prstGeom>
          <a:noFill/>
          <a:ln>
            <a:noFill/>
          </a:ln>
        </p:spPr>
        <p:txBody>
          <a:bodyPr anchorCtr="0" anchor="t" bIns="45700" lIns="45700" spcFirstLastPara="1" rIns="45700" wrap="square" tIns="45700">
            <a:noAutofit/>
          </a:bodyPr>
          <a:lstStyle/>
          <a:p>
            <a:pPr indent="0" lvl="0" marL="0" rtl="0" algn="just">
              <a:lnSpc>
                <a:spcPct val="100000"/>
              </a:lnSpc>
              <a:spcBef>
                <a:spcPts val="0"/>
              </a:spcBef>
              <a:spcAft>
                <a:spcPts val="0"/>
              </a:spcAft>
              <a:buClr>
                <a:srgbClr val="232323"/>
              </a:buClr>
              <a:buSzPts val="2000"/>
              <a:buNone/>
            </a:pPr>
            <a:r>
              <a:rPr lang="en-US" sz="2000">
                <a:solidFill>
                  <a:srgbClr val="232323"/>
                </a:solidFill>
                <a:latin typeface="Arial"/>
                <a:ea typeface="Arial"/>
                <a:cs typeface="Arial"/>
                <a:sym typeface="Arial"/>
              </a:rPr>
              <a:t>“Always keep Allah’s commandment in mind to only give for the sake of Allah what you like for yourself. Not like some who help their needy brother while bragging about it. Some have such strange nature that they gift out of there consumed items and used clothes. Such people should have regard for the dignity of their brothers and sisters. It will be better not to gift if they can’t afford it. Alternatively, they should disclose that this a used item and I will offer if you are willing to accept. Some write to me that they want to gift nice clothing’s for the wedding of poor girls which have been used only once or twice and are now small or can’t be used for some other reasons”. (contd. Next slide)</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14"/>
          <p:cNvPicPr preferRelativeResize="0"/>
          <p:nvPr/>
        </p:nvPicPr>
        <p:blipFill rotWithShape="1">
          <a:blip r:embed="rId3">
            <a:alphaModFix/>
          </a:blip>
          <a:srcRect b="0" l="0" r="0" t="0"/>
          <a:stretch/>
        </p:blipFill>
        <p:spPr>
          <a:xfrm>
            <a:off x="1" y="0"/>
            <a:ext cx="9143999" cy="6858000"/>
          </a:xfrm>
          <a:prstGeom prst="rect">
            <a:avLst/>
          </a:prstGeom>
          <a:noFill/>
          <a:ln>
            <a:noFill/>
          </a:ln>
        </p:spPr>
      </p:pic>
      <p:sp>
        <p:nvSpPr>
          <p:cNvPr id="209" name="Google Shape;209;p14"/>
          <p:cNvSpPr txBox="1"/>
          <p:nvPr>
            <p:ph type="title"/>
          </p:nvPr>
        </p:nvSpPr>
        <p:spPr>
          <a:xfrm>
            <a:off x="3443908" y="248786"/>
            <a:ext cx="5700092" cy="83184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Khalifa’s (aba) guidance 2 of 2</a:t>
            </a:r>
            <a:endParaRPr/>
          </a:p>
        </p:txBody>
      </p:sp>
      <p:sp>
        <p:nvSpPr>
          <p:cNvPr id="210" name="Google Shape;210;p14"/>
          <p:cNvSpPr txBox="1"/>
          <p:nvPr>
            <p:ph idx="1" type="body"/>
          </p:nvPr>
        </p:nvSpPr>
        <p:spPr>
          <a:xfrm>
            <a:off x="503990" y="1733866"/>
            <a:ext cx="7783978" cy="3390268"/>
          </a:xfrm>
          <a:prstGeom prst="rect">
            <a:avLst/>
          </a:prstGeom>
          <a:noFill/>
          <a:ln>
            <a:noFill/>
          </a:ln>
        </p:spPr>
        <p:txBody>
          <a:bodyPr anchorCtr="0" anchor="t" bIns="45700" lIns="45700" spcFirstLastPara="1" rIns="45700" wrap="square" tIns="45700">
            <a:noAutofit/>
          </a:bodyPr>
          <a:lstStyle/>
          <a:p>
            <a:pPr indent="0" lvl="0" marL="0" rtl="0" algn="just">
              <a:lnSpc>
                <a:spcPct val="100000"/>
              </a:lnSpc>
              <a:spcBef>
                <a:spcPts val="0"/>
              </a:spcBef>
              <a:spcAft>
                <a:spcPts val="0"/>
              </a:spcAft>
              <a:buClr>
                <a:srgbClr val="232323"/>
              </a:buClr>
              <a:buSzPts val="2000"/>
              <a:buNone/>
            </a:pPr>
            <a:r>
              <a:rPr lang="en-US" sz="2000">
                <a:solidFill>
                  <a:srgbClr val="232323"/>
                </a:solidFill>
                <a:latin typeface="Arial"/>
                <a:ea typeface="Arial"/>
                <a:cs typeface="Arial"/>
                <a:sym typeface="Arial"/>
              </a:rPr>
              <a:t>“It should be clear that whether such items are being donated under the auxiliaries, Lajna or Khuddam-ul-Ahmadiyya or individually, the dignity of the poor should be kept in mind. Items should only be given if they are worth sharing. Not ones which are worn, smelly, stained and not usable. There is a self-esteem of the poor which must be considered and if clothes are to be given, they should clean, washed, and restored first. As I have stated before, if the auxiliaries are donating clothes, they must clearly mention that they are used and should be accepted willingly. Everyone has a self-esteem and as I have stated, it should be highly regarded and cared for”. </a:t>
            </a:r>
            <a:r>
              <a:rPr lang="en-US" sz="1600">
                <a:solidFill>
                  <a:srgbClr val="232323"/>
                </a:solidFill>
                <a:latin typeface="Arial"/>
                <a:ea typeface="Arial"/>
                <a:cs typeface="Arial"/>
                <a:sym typeface="Arial"/>
              </a:rPr>
              <a:t>(FS 9/12/2003)</a:t>
            </a:r>
            <a:endParaRPr sz="1600">
              <a:latin typeface="Times New Roman"/>
              <a:ea typeface="Times New Roman"/>
              <a:cs typeface="Times New Roman"/>
              <a:sym typeface="Times New Roman"/>
            </a:endParaRPr>
          </a:p>
          <a:p>
            <a:pPr indent="0" lvl="0" marL="0" rtl="0" algn="just">
              <a:lnSpc>
                <a:spcPct val="100000"/>
              </a:lnSpc>
              <a:spcBef>
                <a:spcPts val="525"/>
              </a:spcBef>
              <a:spcAft>
                <a:spcPts val="0"/>
              </a:spcAft>
              <a:buClr>
                <a:srgbClr val="000000"/>
              </a:buClr>
              <a:buSzPts val="1600"/>
              <a:buNone/>
            </a:pPr>
            <a:r>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5"/>
          <p:cNvPicPr preferRelativeResize="0"/>
          <p:nvPr/>
        </p:nvPicPr>
        <p:blipFill rotWithShape="1">
          <a:blip r:embed="rId3">
            <a:alphaModFix/>
          </a:blip>
          <a:srcRect b="0" l="0" r="0" t="0"/>
          <a:stretch/>
        </p:blipFill>
        <p:spPr>
          <a:xfrm>
            <a:off x="1" y="0"/>
            <a:ext cx="9143999" cy="6858000"/>
          </a:xfrm>
          <a:prstGeom prst="rect">
            <a:avLst/>
          </a:prstGeom>
          <a:noFill/>
          <a:ln>
            <a:noFill/>
          </a:ln>
        </p:spPr>
      </p:pic>
      <p:sp>
        <p:nvSpPr>
          <p:cNvPr id="216" name="Google Shape;216;p15"/>
          <p:cNvSpPr txBox="1"/>
          <p:nvPr>
            <p:ph idx="1" type="body"/>
          </p:nvPr>
        </p:nvSpPr>
        <p:spPr>
          <a:xfrm>
            <a:off x="606287" y="1547697"/>
            <a:ext cx="7931426" cy="171508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000000"/>
              </a:buClr>
              <a:buSzPts val="2400"/>
              <a:buNone/>
            </a:pPr>
            <a:r>
              <a:rPr lang="en-US">
                <a:latin typeface="Times"/>
                <a:ea typeface="Times"/>
                <a:cs typeface="Times"/>
                <a:sym typeface="Times"/>
              </a:rPr>
              <a:t>“But when I depart, God will send that second Manifestation for you which shall always stay with you just as promised by God in Brahin-e-Ahmadiyya. And this promise is not for my person. Rather the promise is with reference to you, as God [addressing me] says: I shall make this Jama‘at</a:t>
            </a:r>
            <a:r>
              <a:rPr lang="en-US">
                <a:latin typeface="Bookman Old Style"/>
                <a:ea typeface="Bookman Old Style"/>
                <a:cs typeface="Bookman Old Style"/>
                <a:sym typeface="Bookman Old Style"/>
              </a:rPr>
              <a:t> </a:t>
            </a:r>
            <a:r>
              <a:rPr lang="en-US">
                <a:latin typeface="Times"/>
                <a:ea typeface="Times"/>
                <a:cs typeface="Times"/>
                <a:sym typeface="Times"/>
              </a:rPr>
              <a:t>who are your followers, prevail over others till the Day of Judgment”.</a:t>
            </a:r>
            <a:endParaRPr>
              <a:latin typeface="Times New Roman"/>
              <a:ea typeface="Times New Roman"/>
              <a:cs typeface="Times New Roman"/>
              <a:sym typeface="Times New Roman"/>
            </a:endParaRPr>
          </a:p>
        </p:txBody>
      </p:sp>
      <p:sp>
        <p:nvSpPr>
          <p:cNvPr id="217" name="Google Shape;217;p15"/>
          <p:cNvSpPr txBox="1"/>
          <p:nvPr>
            <p:ph type="title"/>
          </p:nvPr>
        </p:nvSpPr>
        <p:spPr>
          <a:xfrm>
            <a:off x="3473726" y="372566"/>
            <a:ext cx="5213074" cy="539455"/>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Al-Wasiyyat (The Will)</a:t>
            </a:r>
            <a:endParaRPr/>
          </a:p>
        </p:txBody>
      </p:sp>
      <p:sp>
        <p:nvSpPr>
          <p:cNvPr id="218" name="Google Shape;218;p15"/>
          <p:cNvSpPr txBox="1"/>
          <p:nvPr/>
        </p:nvSpPr>
        <p:spPr>
          <a:xfrm>
            <a:off x="123341" y="4307390"/>
            <a:ext cx="8820359" cy="92332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Questions for self reflection</a:t>
            </a:r>
            <a:endParaRPr/>
          </a:p>
          <a:p>
            <a:pPr indent="-342900" lvl="0" marL="342900" marR="0" rtl="0" algn="l">
              <a:lnSpc>
                <a:spcPct val="100000"/>
              </a:lnSpc>
              <a:spcBef>
                <a:spcPts val="0"/>
              </a:spcBef>
              <a:spcAft>
                <a:spcPts val="0"/>
              </a:spcAft>
              <a:buClr>
                <a:srgbClr val="000000"/>
              </a:buClr>
              <a:buSzPts val="1800"/>
              <a:buFont typeface="Calibri"/>
              <a:buAutoNum type="arabicPeriod"/>
            </a:pPr>
            <a:r>
              <a:rPr i="1" lang="en-US" sz="1800">
                <a:solidFill>
                  <a:srgbClr val="000000"/>
                </a:solidFill>
                <a:latin typeface="Calibri"/>
                <a:ea typeface="Calibri"/>
                <a:cs typeface="Calibri"/>
                <a:sym typeface="Calibri"/>
              </a:rPr>
              <a:t>Have you joined the system of Wasiyyat? If not, are you comfortable with your reasoning?</a:t>
            </a:r>
            <a:endParaRPr i="1" sz="1800">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800"/>
              <a:buFont typeface="Calibri"/>
              <a:buAutoNum type="arabicPeriod"/>
            </a:pPr>
            <a:r>
              <a:rPr i="1" lang="en-US" sz="1800">
                <a:solidFill>
                  <a:srgbClr val="000000"/>
                </a:solidFill>
                <a:latin typeface="Calibri"/>
                <a:ea typeface="Calibri"/>
                <a:cs typeface="Calibri"/>
                <a:sym typeface="Calibri"/>
              </a:rPr>
              <a:t>If you are a Moosi, are you satisfied with the spiritual purification expected of you?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16"/>
          <p:cNvPicPr preferRelativeResize="0"/>
          <p:nvPr/>
        </p:nvPicPr>
        <p:blipFill rotWithShape="1">
          <a:blip r:embed="rId3">
            <a:alphaModFix/>
          </a:blip>
          <a:srcRect b="0" l="0" r="0" t="0"/>
          <a:stretch/>
        </p:blipFill>
        <p:spPr>
          <a:xfrm>
            <a:off x="1" y="0"/>
            <a:ext cx="9143999" cy="6858000"/>
          </a:xfrm>
          <a:prstGeom prst="rect">
            <a:avLst/>
          </a:prstGeom>
          <a:noFill/>
          <a:ln>
            <a:noFill/>
          </a:ln>
        </p:spPr>
      </p:pic>
      <p:sp>
        <p:nvSpPr>
          <p:cNvPr id="224" name="Google Shape;224;p16"/>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25" name="Google Shape;225;p16"/>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226" name="Google Shape;226;p16"/>
          <p:cNvSpPr txBox="1"/>
          <p:nvPr/>
        </p:nvSpPr>
        <p:spPr>
          <a:xfrm>
            <a:off x="3430350" y="349452"/>
            <a:ext cx="2283300"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Salat Page</a:t>
            </a:r>
            <a:endParaRPr/>
          </a:p>
        </p:txBody>
      </p:sp>
      <p:pic>
        <p:nvPicPr>
          <p:cNvPr id="227" name="Google Shape;227;p16"/>
          <p:cNvPicPr preferRelativeResize="0"/>
          <p:nvPr/>
        </p:nvPicPr>
        <p:blipFill rotWithShape="1">
          <a:blip r:embed="rId4">
            <a:alphaModFix/>
          </a:blip>
          <a:srcRect b="0" l="0" r="0" t="0"/>
          <a:stretch/>
        </p:blipFill>
        <p:spPr>
          <a:xfrm>
            <a:off x="1905536" y="1740103"/>
            <a:ext cx="5332928" cy="1557122"/>
          </a:xfrm>
          <a:prstGeom prst="rect">
            <a:avLst/>
          </a:prstGeom>
          <a:noFill/>
          <a:ln>
            <a:noFill/>
          </a:ln>
        </p:spPr>
      </p:pic>
      <p:sp>
        <p:nvSpPr>
          <p:cNvPr id="228" name="Google Shape;228;p16"/>
          <p:cNvSpPr txBox="1"/>
          <p:nvPr/>
        </p:nvSpPr>
        <p:spPr>
          <a:xfrm>
            <a:off x="646044" y="3644321"/>
            <a:ext cx="8040756" cy="25237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212529"/>
                </a:solidFill>
                <a:latin typeface="Times New Roman"/>
                <a:ea typeface="Times New Roman"/>
                <a:cs typeface="Times New Roman"/>
                <a:sym typeface="Times New Roman"/>
              </a:rPr>
              <a:t>I wish to draw the attention of the </a:t>
            </a:r>
            <a:r>
              <a:rPr i="1" lang="en-US" sz="2000">
                <a:solidFill>
                  <a:srgbClr val="212529"/>
                </a:solidFill>
                <a:latin typeface="Times New Roman"/>
                <a:ea typeface="Times New Roman"/>
                <a:cs typeface="Times New Roman"/>
                <a:sym typeface="Times New Roman"/>
              </a:rPr>
              <a:t>ansar</a:t>
            </a:r>
            <a:r>
              <a:rPr lang="en-US" sz="2000">
                <a:solidFill>
                  <a:srgbClr val="212529"/>
                </a:solidFill>
                <a:latin typeface="Times New Roman"/>
                <a:ea typeface="Times New Roman"/>
                <a:cs typeface="Times New Roman"/>
                <a:sym typeface="Times New Roman"/>
              </a:rPr>
              <a:t> to an extremely important but fundamental matter. And that is </a:t>
            </a:r>
            <a:r>
              <a:rPr i="1" lang="en-US" sz="2000">
                <a:solidFill>
                  <a:srgbClr val="212529"/>
                </a:solidFill>
                <a:latin typeface="Times New Roman"/>
                <a:ea typeface="Times New Roman"/>
                <a:cs typeface="Times New Roman"/>
                <a:sym typeface="Times New Roman"/>
              </a:rPr>
              <a:t>salat </a:t>
            </a:r>
            <a:r>
              <a:rPr lang="en-US" sz="2000">
                <a:solidFill>
                  <a:srgbClr val="212529"/>
                </a:solidFill>
                <a:latin typeface="Times New Roman"/>
                <a:ea typeface="Times New Roman"/>
                <a:cs typeface="Times New Roman"/>
                <a:sym typeface="Times New Roman"/>
              </a:rPr>
              <a:t>[prayer]. </a:t>
            </a:r>
            <a:r>
              <a:rPr i="1" lang="en-US" sz="2000">
                <a:solidFill>
                  <a:srgbClr val="212529"/>
                </a:solidFill>
                <a:latin typeface="Times New Roman"/>
                <a:ea typeface="Times New Roman"/>
                <a:cs typeface="Times New Roman"/>
                <a:sym typeface="Times New Roman"/>
              </a:rPr>
              <a:t>Salat</a:t>
            </a:r>
            <a:r>
              <a:rPr lang="en-US" sz="2000">
                <a:solidFill>
                  <a:srgbClr val="212529"/>
                </a:solidFill>
                <a:latin typeface="Times New Roman"/>
                <a:ea typeface="Times New Roman"/>
                <a:cs typeface="Times New Roman"/>
                <a:sym typeface="Times New Roman"/>
              </a:rPr>
              <a:t> is obligatory upon every believer. However, after the age of 40, one should have developed an increased sense of awareness [of the fact] that with the passing of each day, one's life is decreasing. Thus, every believer; everyone, who believes in the life after death and the Last Day, should be fully focused on fulfilling the rights of Allah the Almighty as well as the rights of His servants. </a:t>
            </a:r>
            <a:r>
              <a:rPr lang="en-US" sz="1600">
                <a:solidFill>
                  <a:srgbClr val="212529"/>
                </a:solidFill>
                <a:latin typeface="Arial"/>
                <a:ea typeface="Arial"/>
                <a:cs typeface="Arial"/>
                <a:sym typeface="Arial"/>
              </a:rPr>
              <a:t>(Friday Sermon 9/29/2017)</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17"/>
          <p:cNvSpPr/>
          <p:nvPr/>
        </p:nvSpPr>
        <p:spPr>
          <a:xfrm>
            <a:off x="4377358" y="3581447"/>
            <a:ext cx="3416936" cy="276997"/>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34275" lIns="34275" spcFirstLastPara="1" rIns="34275" wrap="square" tIns="34275">
            <a:sp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234" name="Google Shape;234;p17"/>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35" name="Google Shape;235;p17"/>
          <p:cNvSpPr txBox="1"/>
          <p:nvPr/>
        </p:nvSpPr>
        <p:spPr>
          <a:xfrm>
            <a:off x="3362798" y="435541"/>
            <a:ext cx="5314273"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Mental and Physical health Segment</a:t>
            </a:r>
            <a:endParaRPr b="1" sz="2400">
              <a:solidFill>
                <a:srgbClr val="FFFFFF"/>
              </a:solidFill>
              <a:latin typeface="Calibri"/>
              <a:ea typeface="Calibri"/>
              <a:cs typeface="Calibri"/>
              <a:sym typeface="Calibri"/>
            </a:endParaRPr>
          </a:p>
        </p:txBody>
      </p:sp>
      <p:sp>
        <p:nvSpPr>
          <p:cNvPr id="236" name="Google Shape;236;p17"/>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237" name="Google Shape;237;p17"/>
          <p:cNvSpPr/>
          <p:nvPr/>
        </p:nvSpPr>
        <p:spPr>
          <a:xfrm>
            <a:off x="566843" y="2150286"/>
            <a:ext cx="295687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Suggested Time = 15 mins</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It contains questions of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general knowledge and/or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religious knowledge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followed by their answers.</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A thought-provoking video and a physical health segment</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pic>
        <p:nvPicPr>
          <p:cNvPr id="238" name="Google Shape;238;p17"/>
          <p:cNvPicPr preferRelativeResize="0"/>
          <p:nvPr/>
        </p:nvPicPr>
        <p:blipFill rotWithShape="1">
          <a:blip r:embed="rId4">
            <a:alphaModFix/>
          </a:blip>
          <a:srcRect b="0" l="0" r="0" t="0"/>
          <a:stretch/>
        </p:blipFill>
        <p:spPr>
          <a:xfrm>
            <a:off x="4377358" y="2684834"/>
            <a:ext cx="3099116" cy="23243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18"/>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44" name="Google Shape;244;p18"/>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245" name="Google Shape;245;p18"/>
          <p:cNvSpPr txBox="1"/>
          <p:nvPr/>
        </p:nvSpPr>
        <p:spPr>
          <a:xfrm>
            <a:off x="3424830" y="363976"/>
            <a:ext cx="406621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Mental Health </a:t>
            </a:r>
            <a:endParaRPr b="1" sz="3200">
              <a:solidFill>
                <a:srgbClr val="FFFFFF"/>
              </a:solidFill>
              <a:latin typeface="Calibri"/>
              <a:ea typeface="Calibri"/>
              <a:cs typeface="Calibri"/>
              <a:sym typeface="Calibri"/>
            </a:endParaRPr>
          </a:p>
        </p:txBody>
      </p:sp>
      <p:pic>
        <p:nvPicPr>
          <p:cNvPr id="246" name="Google Shape;246;p18"/>
          <p:cNvPicPr preferRelativeResize="0"/>
          <p:nvPr/>
        </p:nvPicPr>
        <p:blipFill rotWithShape="1">
          <a:blip r:embed="rId4">
            <a:alphaModFix/>
          </a:blip>
          <a:srcRect b="0" l="0" r="0" t="0"/>
          <a:stretch/>
        </p:blipFill>
        <p:spPr>
          <a:xfrm>
            <a:off x="2292031" y="1917124"/>
            <a:ext cx="4567271" cy="32107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19"/>
          <p:cNvSpPr txBox="1"/>
          <p:nvPr/>
        </p:nvSpPr>
        <p:spPr>
          <a:xfrm>
            <a:off x="3398550" y="383239"/>
            <a:ext cx="2346899"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Quiz</a:t>
            </a:r>
            <a:endParaRPr b="1" sz="3200">
              <a:solidFill>
                <a:srgbClr val="FFFFFF"/>
              </a:solidFill>
              <a:latin typeface="Calibri"/>
              <a:ea typeface="Calibri"/>
              <a:cs typeface="Calibri"/>
              <a:sym typeface="Calibri"/>
            </a:endParaRPr>
          </a:p>
        </p:txBody>
      </p:sp>
      <p:sp>
        <p:nvSpPr>
          <p:cNvPr id="252" name="Google Shape;252;p19"/>
          <p:cNvSpPr txBox="1"/>
          <p:nvPr/>
        </p:nvSpPr>
        <p:spPr>
          <a:xfrm>
            <a:off x="261273" y="2611786"/>
            <a:ext cx="6947452" cy="2230775"/>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What is the common name for dried plums?</a:t>
            </a:r>
            <a:endParaRPr/>
          </a:p>
          <a:p>
            <a:pPr indent="-342900" lvl="0" marL="342900" marR="0" rtl="0" algn="l">
              <a:spcBef>
                <a:spcPts val="375"/>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Who created the character Sherlock Holmes?</a:t>
            </a:r>
            <a:endParaRPr/>
          </a:p>
          <a:p>
            <a:pPr indent="-342900" lvl="0" marL="342900" marR="0" rtl="0" algn="l">
              <a:spcBef>
                <a:spcPts val="375"/>
              </a:spcBef>
              <a:spcAft>
                <a:spcPts val="0"/>
              </a:spcAft>
              <a:buClr>
                <a:srgbClr val="000000"/>
              </a:buClr>
              <a:buSzPts val="2400"/>
              <a:buFont typeface="Calibri"/>
              <a:buAutoNum type="arabicPeriod"/>
            </a:pPr>
            <a:r>
              <a:rPr lang="en-US" sz="2400">
                <a:solidFill>
                  <a:srgbClr val="000000"/>
                </a:solidFill>
                <a:latin typeface="Calibri"/>
                <a:ea typeface="Calibri"/>
                <a:cs typeface="Calibri"/>
                <a:sym typeface="Calibri"/>
              </a:rPr>
              <a:t>What is the purpose of the scheme of Waqfe Jadid?</a:t>
            </a:r>
            <a:endParaRPr/>
          </a:p>
        </p:txBody>
      </p:sp>
      <p:pic>
        <p:nvPicPr>
          <p:cNvPr id="253" name="Google Shape;253;p19"/>
          <p:cNvPicPr preferRelativeResize="0"/>
          <p:nvPr/>
        </p:nvPicPr>
        <p:blipFill rotWithShape="1">
          <a:blip r:embed="rId4">
            <a:alphaModFix/>
          </a:blip>
          <a:srcRect b="0" l="0" r="0" t="0"/>
          <a:stretch/>
        </p:blipFill>
        <p:spPr>
          <a:xfrm>
            <a:off x="6204522" y="1561493"/>
            <a:ext cx="2939478" cy="19400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
          <p:cNvPicPr preferRelativeResize="0"/>
          <p:nvPr/>
        </p:nvPicPr>
        <p:blipFill rotWithShape="1">
          <a:blip r:embed="rId3">
            <a:alphaModFix/>
          </a:blip>
          <a:srcRect b="0" l="0" r="0" t="0"/>
          <a:stretch/>
        </p:blipFill>
        <p:spPr>
          <a:xfrm>
            <a:off x="0" y="-47435"/>
            <a:ext cx="9143999" cy="6858000"/>
          </a:xfrm>
          <a:prstGeom prst="rect">
            <a:avLst/>
          </a:prstGeom>
          <a:noFill/>
          <a:ln>
            <a:noFill/>
          </a:ln>
        </p:spPr>
      </p:pic>
      <p:sp>
        <p:nvSpPr>
          <p:cNvPr id="108" name="Google Shape;108;p2"/>
          <p:cNvSpPr txBox="1"/>
          <p:nvPr>
            <p:ph type="title"/>
          </p:nvPr>
        </p:nvSpPr>
        <p:spPr>
          <a:xfrm>
            <a:off x="3374679" y="363915"/>
            <a:ext cx="1956699" cy="454982"/>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ct val="100000"/>
              <a:buFont typeface="Helvetica Neue"/>
              <a:buNone/>
            </a:pPr>
            <a:r>
              <a:rPr b="1" i="0" lang="en-US" sz="3200" u="none" cap="none" strike="noStrike">
                <a:solidFill>
                  <a:srgbClr val="FFFFFF"/>
                </a:solidFill>
                <a:latin typeface="Helvetica Neue"/>
                <a:ea typeface="Helvetica Neue"/>
                <a:cs typeface="Helvetica Neue"/>
                <a:sym typeface="Helvetica Neue"/>
              </a:rPr>
              <a:t>Agenda</a:t>
            </a:r>
            <a:endParaRPr/>
          </a:p>
        </p:txBody>
      </p:sp>
      <p:sp>
        <p:nvSpPr>
          <p:cNvPr id="109" name="Google Shape;109;p2"/>
          <p:cNvSpPr txBox="1"/>
          <p:nvPr/>
        </p:nvSpPr>
        <p:spPr>
          <a:xfrm>
            <a:off x="407504" y="1587581"/>
            <a:ext cx="7069741" cy="4226809"/>
          </a:xfrm>
          <a:prstGeom prst="rect">
            <a:avLst/>
          </a:prstGeom>
          <a:noFill/>
          <a:ln>
            <a:noFill/>
          </a:ln>
        </p:spPr>
        <p:txBody>
          <a:bodyPr anchorCtr="0" anchor="t" bIns="34275" lIns="34275" spcFirstLastPara="1" rIns="34275" wrap="square" tIns="34275">
            <a:normAutofit lnSpcReduction="10000"/>
          </a:bodyPr>
          <a:lstStyle/>
          <a:p>
            <a:pPr indent="-249459" lvl="0" marL="249459" marR="0" rtl="0" algn="l">
              <a:spcBef>
                <a:spcPts val="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Recitation of the Holy Quran </a:t>
            </a:r>
            <a:r>
              <a:rPr b="0" i="0" lang="en-US" sz="1600" u="none" cap="none" strike="noStrike">
                <a:solidFill>
                  <a:srgbClr val="000000"/>
                </a:solidFill>
                <a:latin typeface="Calibri"/>
                <a:ea typeface="Calibri"/>
                <a:cs typeface="Calibri"/>
                <a:sym typeface="Calibri"/>
              </a:rPr>
              <a:t>(5 mins)</a:t>
            </a:r>
            <a:r>
              <a:rPr b="0" i="0" lang="en-US" sz="190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Pledge</a:t>
            </a:r>
            <a:endParaRPr b="0" i="0" sz="18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The Holy Quran segment </a:t>
            </a:r>
            <a:r>
              <a:rPr b="0" i="0" lang="en-US" sz="1600" u="none" cap="none" strike="noStrike">
                <a:solidFill>
                  <a:srgbClr val="000000"/>
                </a:solidFill>
                <a:latin typeface="Calibri"/>
                <a:ea typeface="Calibri"/>
                <a:cs typeface="Calibri"/>
                <a:sym typeface="Calibri"/>
              </a:rPr>
              <a:t>(10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Hadith (5min)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Khalifa’s (aba) guidance segment: </a:t>
            </a:r>
            <a:r>
              <a:rPr b="0" i="0" lang="en-US" sz="1600" u="none" cap="none" strike="noStrike">
                <a:solidFill>
                  <a:srgbClr val="000000"/>
                </a:solidFill>
                <a:latin typeface="Calibri"/>
                <a:ea typeface="Calibri"/>
                <a:cs typeface="Calibri"/>
                <a:sym typeface="Calibri"/>
              </a:rPr>
              <a:t>(20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Al-Wasiyyat </a:t>
            </a:r>
            <a:r>
              <a:rPr b="0" i="0" lang="en-US" sz="1600" u="none" cap="none" strike="noStrike">
                <a:solidFill>
                  <a:srgbClr val="000000"/>
                </a:solidFill>
                <a:latin typeface="Calibri"/>
                <a:ea typeface="Calibri"/>
                <a:cs typeface="Calibri"/>
                <a:sym typeface="Calibri"/>
              </a:rPr>
              <a:t>(5</a:t>
            </a:r>
            <a:r>
              <a:rPr b="0" i="0" lang="en-US" sz="1600" u="none" cap="none" strike="noStrike">
                <a:solidFill>
                  <a:schemeClr val="dk1"/>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mins)</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Salat (Daily Prayers) Segment </a:t>
            </a:r>
            <a:r>
              <a:rPr b="0" i="0" lang="en-US" sz="1600" u="none" cap="none" strike="noStrike">
                <a:solidFill>
                  <a:srgbClr val="000000"/>
                </a:solidFill>
                <a:latin typeface="Calibri"/>
                <a:ea typeface="Calibri"/>
                <a:cs typeface="Calibri"/>
                <a:sym typeface="Calibri"/>
              </a:rPr>
              <a:t>(5 mins)</a:t>
            </a:r>
            <a:endParaRPr b="0" i="0" sz="16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Health segment </a:t>
            </a:r>
            <a:r>
              <a:rPr b="0" i="0" lang="en-US" sz="1600" u="none" cap="none" strike="noStrike">
                <a:solidFill>
                  <a:srgbClr val="000000"/>
                </a:solidFill>
                <a:latin typeface="Calibri"/>
                <a:ea typeface="Calibri"/>
                <a:cs typeface="Calibri"/>
                <a:sym typeface="Calibri"/>
              </a:rPr>
              <a:t>(</a:t>
            </a:r>
            <a:r>
              <a:rPr b="0" i="0" lang="en-US" sz="1600" u="none" cap="none" strike="noStrike">
                <a:solidFill>
                  <a:schemeClr val="dk1"/>
                </a:solidFill>
                <a:latin typeface="Calibri"/>
                <a:ea typeface="Calibri"/>
                <a:cs typeface="Calibri"/>
                <a:sym typeface="Calibri"/>
              </a:rPr>
              <a:t>10</a:t>
            </a:r>
            <a:r>
              <a:rPr b="0" i="0" lang="en-US" sz="1600" u="none" cap="none" strike="noStrike">
                <a:solidFill>
                  <a:srgbClr val="000000"/>
                </a:solidFill>
                <a:latin typeface="Calibri"/>
                <a:ea typeface="Calibri"/>
                <a:cs typeface="Calibri"/>
                <a:sym typeface="Calibri"/>
              </a:rPr>
              <a:t>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Open slot for local topics and/or interactive discussion with Murabbi sahib  </a:t>
            </a:r>
            <a:r>
              <a:rPr b="0" i="0" lang="en-US" sz="1600" u="none" cap="none" strike="noStrike">
                <a:solidFill>
                  <a:srgbClr val="000000"/>
                </a:solidFill>
                <a:latin typeface="Calibri"/>
                <a:ea typeface="Calibri"/>
                <a:cs typeface="Calibri"/>
                <a:sym typeface="Calibri"/>
              </a:rPr>
              <a:t>(10-20 mins)</a:t>
            </a:r>
            <a:endParaRPr b="0" i="0" sz="16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Reminders/announcements </a:t>
            </a:r>
            <a:r>
              <a:rPr b="0" i="0" lang="en-US" sz="1600" u="none" cap="none" strike="noStrike">
                <a:solidFill>
                  <a:srgbClr val="000000"/>
                </a:solidFill>
                <a:latin typeface="Calibri"/>
                <a:ea typeface="Calibri"/>
                <a:cs typeface="Calibri"/>
                <a:sym typeface="Calibri"/>
              </a:rPr>
              <a:t>(5 mins)</a:t>
            </a:r>
            <a:r>
              <a:rPr b="0" i="0" lang="en-US" sz="190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Dua'</a:t>
            </a:r>
            <a:endParaRPr/>
          </a:p>
          <a:p>
            <a:pPr indent="-135159" lvl="0" marL="249459" marR="0" rtl="0" algn="l">
              <a:lnSpc>
                <a:spcPct val="80000"/>
              </a:lnSpc>
              <a:spcBef>
                <a:spcPts val="3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80000"/>
              </a:lnSpc>
              <a:spcBef>
                <a:spcPts val="300"/>
              </a:spcBef>
              <a:spcAft>
                <a:spcPts val="0"/>
              </a:spcAft>
              <a:buNone/>
            </a:pPr>
            <a:r>
              <a:rPr b="0" i="0" lang="en-US" sz="1900" u="none" cap="none" strike="noStrike">
                <a:solidFill>
                  <a:srgbClr val="000000"/>
                </a:solidFill>
                <a:latin typeface="Calibri"/>
                <a:ea typeface="Calibri"/>
                <a:cs typeface="Calibri"/>
                <a:sym typeface="Calibri"/>
              </a:rPr>
              <a:t>Suggested Total Time </a:t>
            </a:r>
            <a:r>
              <a:rPr b="0" i="0" lang="en-US" sz="1600" u="none" cap="none" strike="noStrike">
                <a:solidFill>
                  <a:srgbClr val="000000"/>
                </a:solidFill>
                <a:latin typeface="Calibri"/>
                <a:ea typeface="Calibri"/>
                <a:cs typeface="Calibri"/>
                <a:sym typeface="Calibri"/>
              </a:rPr>
              <a:t>(75 – 90 mins)</a:t>
            </a:r>
            <a:r>
              <a:rPr b="0" i="0" lang="en-US" sz="1900" u="none" cap="none" strike="noStrike">
                <a:solidFill>
                  <a:srgbClr val="000000"/>
                </a:solidFill>
                <a:latin typeface="Calibri"/>
                <a:ea typeface="Calibri"/>
                <a:cs typeface="Calibri"/>
                <a:sym typeface="Calibri"/>
              </a:rPr>
              <a:t>	</a:t>
            </a:r>
            <a:r>
              <a:rPr b="0" i="0" lang="en-US" sz="1400" u="none" cap="none" strike="noStrike">
                <a:solidFill>
                  <a:srgbClr val="000000"/>
                </a:solidFill>
                <a:latin typeface="Calibri"/>
                <a:ea typeface="Calibri"/>
                <a:cs typeface="Calibri"/>
                <a:sym typeface="Calibri"/>
              </a:rPr>
              <a:t>					</a:t>
            </a:r>
            <a:endParaRPr/>
          </a:p>
        </p:txBody>
      </p:sp>
      <p:pic>
        <p:nvPicPr>
          <p:cNvPr id="110" name="Google Shape;110;p2"/>
          <p:cNvPicPr preferRelativeResize="0"/>
          <p:nvPr/>
        </p:nvPicPr>
        <p:blipFill rotWithShape="1">
          <a:blip r:embed="rId4">
            <a:alphaModFix/>
          </a:blip>
          <a:srcRect b="0" l="0" r="0" t="0"/>
          <a:stretch/>
        </p:blipFill>
        <p:spPr>
          <a:xfrm>
            <a:off x="6673602" y="962612"/>
            <a:ext cx="2470398" cy="23073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sp>
        <p:nvSpPr>
          <p:cNvPr id="258" name="Google Shape;258;p20"/>
          <p:cNvSpPr txBox="1"/>
          <p:nvPr/>
        </p:nvSpPr>
        <p:spPr>
          <a:xfrm>
            <a:off x="3462086" y="369769"/>
            <a:ext cx="2346899"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Answers</a:t>
            </a:r>
            <a:endParaRPr b="1" sz="3200">
              <a:solidFill>
                <a:srgbClr val="FFFFFF"/>
              </a:solidFill>
              <a:latin typeface="Calibri"/>
              <a:ea typeface="Calibri"/>
              <a:cs typeface="Calibri"/>
              <a:sym typeface="Calibri"/>
            </a:endParaRPr>
          </a:p>
        </p:txBody>
      </p:sp>
      <p:sp>
        <p:nvSpPr>
          <p:cNvPr id="259" name="Google Shape;259;p20"/>
          <p:cNvSpPr txBox="1"/>
          <p:nvPr/>
        </p:nvSpPr>
        <p:spPr>
          <a:xfrm>
            <a:off x="80395" y="1959071"/>
            <a:ext cx="7321787" cy="3855736"/>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chemeClr val="dk1"/>
              </a:buClr>
              <a:buSzPts val="2200"/>
              <a:buFont typeface="Times New Roman"/>
              <a:buAutoNum type="arabicPeriod"/>
            </a:pPr>
            <a:r>
              <a:rPr lang="en-US" sz="2200">
                <a:solidFill>
                  <a:schemeClr val="dk1"/>
                </a:solidFill>
                <a:latin typeface="Times New Roman"/>
                <a:ea typeface="Times New Roman"/>
                <a:cs typeface="Times New Roman"/>
                <a:sym typeface="Times New Roman"/>
              </a:rPr>
              <a:t>Dried plums are called prunes. There are several different types of prunes available. One ounce of prunes contains 67 calories and two grams of fiber. They contain several vitamins and minerals. They relieve constipation and act as natural laxative</a:t>
            </a:r>
            <a:endParaRPr/>
          </a:p>
          <a:p>
            <a:pPr indent="-342900" lvl="0" marL="342900" marR="0" rtl="0" algn="l">
              <a:spcBef>
                <a:spcPts val="375"/>
              </a:spcBef>
              <a:spcAft>
                <a:spcPts val="0"/>
              </a:spcAft>
              <a:buClr>
                <a:srgbClr val="202124"/>
              </a:buClr>
              <a:buSzPts val="2200"/>
              <a:buFont typeface="Times New Roman"/>
              <a:buAutoNum type="arabicPeriod"/>
            </a:pPr>
            <a:r>
              <a:rPr b="0" i="0" lang="en-US" sz="2200">
                <a:solidFill>
                  <a:srgbClr val="202124"/>
                </a:solidFill>
                <a:latin typeface="Times New Roman"/>
                <a:ea typeface="Times New Roman"/>
                <a:cs typeface="Times New Roman"/>
                <a:sym typeface="Times New Roman"/>
              </a:rPr>
              <a:t>Sherlock Holmes is a fictional detective of the late 19th and early 20th centuries, who </a:t>
            </a:r>
            <a:r>
              <a:rPr i="0" lang="en-US" sz="2200">
                <a:solidFill>
                  <a:srgbClr val="202124"/>
                </a:solidFill>
                <a:latin typeface="Times New Roman"/>
                <a:ea typeface="Times New Roman"/>
                <a:cs typeface="Times New Roman"/>
                <a:sym typeface="Times New Roman"/>
              </a:rPr>
              <a:t>first appeared in publication in 1887</a:t>
            </a:r>
            <a:r>
              <a:rPr b="0" i="0" lang="en-US" sz="2200">
                <a:solidFill>
                  <a:srgbClr val="202124"/>
                </a:solidFill>
                <a:latin typeface="Times New Roman"/>
                <a:ea typeface="Times New Roman"/>
                <a:cs typeface="Times New Roman"/>
                <a:sym typeface="Times New Roman"/>
              </a:rPr>
              <a:t>. He was devised by British author and physician Sir Arthur Conan Doyle.</a:t>
            </a:r>
            <a:endParaRPr sz="2200">
              <a:solidFill>
                <a:schemeClr val="dk1"/>
              </a:solidFill>
              <a:latin typeface="Times New Roman"/>
              <a:ea typeface="Times New Roman"/>
              <a:cs typeface="Times New Roman"/>
              <a:sym typeface="Times New Roman"/>
            </a:endParaRPr>
          </a:p>
          <a:p>
            <a:pPr indent="-342900" lvl="0" marL="342900" marR="0" rtl="0" algn="l">
              <a:spcBef>
                <a:spcPts val="375"/>
              </a:spcBef>
              <a:spcAft>
                <a:spcPts val="0"/>
              </a:spcAft>
              <a:buClr>
                <a:schemeClr val="dk1"/>
              </a:buClr>
              <a:buSzPts val="2200"/>
              <a:buFont typeface="Times New Roman"/>
              <a:buAutoNum type="arabicPeriod"/>
            </a:pPr>
            <a:r>
              <a:rPr lang="en-US" sz="2200">
                <a:solidFill>
                  <a:schemeClr val="dk1"/>
                </a:solidFill>
                <a:latin typeface="Times New Roman"/>
                <a:ea typeface="Times New Roman"/>
                <a:cs typeface="Times New Roman"/>
                <a:sym typeface="Times New Roman"/>
              </a:rPr>
              <a:t>The aim of this scheme is to provide education and training to rural </a:t>
            </a:r>
            <a:r>
              <a:rPr i="1" lang="en-US" sz="2200">
                <a:solidFill>
                  <a:schemeClr val="dk1"/>
                </a:solidFill>
                <a:latin typeface="Times New Roman"/>
                <a:ea typeface="Times New Roman"/>
                <a:cs typeface="Times New Roman"/>
                <a:sym typeface="Times New Roman"/>
              </a:rPr>
              <a:t>Jam</a:t>
            </a:r>
            <a:r>
              <a:rPr lang="en-US" sz="2200">
                <a:solidFill>
                  <a:schemeClr val="dk1"/>
                </a:solidFill>
                <a:latin typeface="Times New Roman"/>
                <a:ea typeface="Times New Roman"/>
                <a:cs typeface="Times New Roman"/>
                <a:sym typeface="Times New Roman"/>
              </a:rPr>
              <a:t>a</a:t>
            </a:r>
            <a:r>
              <a:rPr i="1" lang="en-US" sz="2200">
                <a:solidFill>
                  <a:schemeClr val="dk1"/>
                </a:solidFill>
                <a:latin typeface="Times New Roman"/>
                <a:ea typeface="Times New Roman"/>
                <a:cs typeface="Times New Roman"/>
                <a:sym typeface="Times New Roman"/>
              </a:rPr>
              <a:t>‘ats</a:t>
            </a:r>
            <a:r>
              <a:rPr lang="en-US" sz="2200">
                <a:solidFill>
                  <a:schemeClr val="dk1"/>
                </a:solidFill>
                <a:latin typeface="Times New Roman"/>
                <a:ea typeface="Times New Roman"/>
                <a:cs typeface="Times New Roman"/>
                <a:sym typeface="Times New Roman"/>
              </a:rPr>
              <a:t>, as well as to take the message of </a:t>
            </a:r>
            <a:r>
              <a:rPr i="1" lang="en-US" sz="2200">
                <a:solidFill>
                  <a:schemeClr val="dk1"/>
                </a:solidFill>
                <a:latin typeface="Times New Roman"/>
                <a:ea typeface="Times New Roman"/>
                <a:cs typeface="Times New Roman"/>
                <a:sym typeface="Times New Roman"/>
              </a:rPr>
              <a:t>Tauhid </a:t>
            </a:r>
            <a:r>
              <a:rPr lang="en-US" sz="2200">
                <a:solidFill>
                  <a:schemeClr val="dk1"/>
                </a:solidFill>
                <a:latin typeface="Times New Roman"/>
                <a:ea typeface="Times New Roman"/>
                <a:cs typeface="Times New Roman"/>
                <a:sym typeface="Times New Roman"/>
              </a:rPr>
              <a:t>to idol worshippers </a:t>
            </a:r>
            <a:endParaRPr sz="2200">
              <a:solidFill>
                <a:schemeClr val="dk1"/>
              </a:solidFill>
              <a:latin typeface="Times New Roman"/>
              <a:ea typeface="Times New Roman"/>
              <a:cs typeface="Times New Roman"/>
              <a:sym typeface="Times New Roman"/>
            </a:endParaRPr>
          </a:p>
          <a:p>
            <a:pPr indent="0" lvl="0" marL="0" marR="0" rtl="0" algn="l">
              <a:spcBef>
                <a:spcPts val="375"/>
              </a:spcBef>
              <a:spcAft>
                <a:spcPts val="0"/>
              </a:spcAft>
              <a:buNone/>
            </a:pPr>
            <a:r>
              <a:t/>
            </a:r>
            <a:endParaRPr sz="2400">
              <a:solidFill>
                <a:srgbClr val="000000"/>
              </a:solidFill>
              <a:latin typeface="Calibri"/>
              <a:ea typeface="Calibri"/>
              <a:cs typeface="Calibri"/>
              <a:sym typeface="Calibri"/>
            </a:endParaRPr>
          </a:p>
        </p:txBody>
      </p:sp>
      <p:pic>
        <p:nvPicPr>
          <p:cNvPr id="260" name="Google Shape;260;p20"/>
          <p:cNvPicPr preferRelativeResize="0"/>
          <p:nvPr/>
        </p:nvPicPr>
        <p:blipFill rotWithShape="1">
          <a:blip r:embed="rId4">
            <a:alphaModFix/>
          </a:blip>
          <a:srcRect b="0" l="0" r="0" t="0"/>
          <a:stretch/>
        </p:blipFill>
        <p:spPr>
          <a:xfrm>
            <a:off x="6909498" y="1043193"/>
            <a:ext cx="2154107" cy="14217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1"/>
          <p:cNvSpPr txBox="1"/>
          <p:nvPr>
            <p:ph type="title"/>
          </p:nvPr>
        </p:nvSpPr>
        <p:spPr>
          <a:xfrm>
            <a:off x="666750" y="4723012"/>
            <a:ext cx="7810500" cy="795338"/>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FFFFFF"/>
              </a:buClr>
              <a:buSzPts val="3750"/>
              <a:buFont typeface="Short Stack"/>
              <a:buNone/>
            </a:pPr>
            <a:r>
              <a:rPr b="0" i="0" lang="en-US" sz="3750" u="none" cap="none" strike="noStrike">
                <a:solidFill>
                  <a:srgbClr val="FFFFFF"/>
                </a:solidFill>
                <a:latin typeface="Short Stack"/>
                <a:ea typeface="Short Stack"/>
                <a:cs typeface="Short Stack"/>
                <a:sym typeface="Short Stack"/>
              </a:rPr>
              <a:t>Water</a:t>
            </a:r>
            <a:endParaRPr/>
          </a:p>
        </p:txBody>
      </p:sp>
      <p:sp>
        <p:nvSpPr>
          <p:cNvPr id="266" name="Google Shape;266;p21"/>
          <p:cNvSpPr txBox="1"/>
          <p:nvPr>
            <p:ph idx="1" type="body"/>
          </p:nvPr>
        </p:nvSpPr>
        <p:spPr>
          <a:xfrm>
            <a:off x="666750" y="5463462"/>
            <a:ext cx="7810500" cy="504825"/>
          </a:xfrm>
          <a:prstGeom prst="rect">
            <a:avLst/>
          </a:prstGeom>
          <a:noFill/>
          <a:ln>
            <a:noFill/>
          </a:ln>
        </p:spPr>
        <p:txBody>
          <a:bodyPr anchorCtr="0" anchor="t" bIns="50800" lIns="50800" spcFirstLastPara="1" rIns="50800" wrap="square" tIns="50800">
            <a:normAutofit/>
          </a:bodyPr>
          <a:lstStyle/>
          <a:p>
            <a:pPr indent="0" lvl="0" marL="0" rtl="0" algn="ctr">
              <a:lnSpc>
                <a:spcPct val="100000"/>
              </a:lnSpc>
              <a:spcBef>
                <a:spcPts val="0"/>
              </a:spcBef>
              <a:spcAft>
                <a:spcPts val="0"/>
              </a:spcAft>
              <a:buClr>
                <a:srgbClr val="FFFFFF"/>
              </a:buClr>
              <a:buSzPts val="1800"/>
              <a:buFont typeface="Short Stack"/>
              <a:buNone/>
            </a:pPr>
            <a:r>
              <a:rPr lang="en-US" sz="1800"/>
              <a:t>Tanvir Ahmed</a:t>
            </a:r>
            <a:endParaRPr/>
          </a:p>
        </p:txBody>
      </p:sp>
      <p:pic>
        <p:nvPicPr>
          <p:cNvPr descr="Image" id="267" name="Google Shape;267;p21"/>
          <p:cNvPicPr preferRelativeResize="0"/>
          <p:nvPr/>
        </p:nvPicPr>
        <p:blipFill rotWithShape="1">
          <a:blip r:embed="rId3">
            <a:alphaModFix/>
          </a:blip>
          <a:srcRect b="0" l="0" r="0" t="0"/>
          <a:stretch/>
        </p:blipFill>
        <p:spPr>
          <a:xfrm>
            <a:off x="1569269" y="917972"/>
            <a:ext cx="6005462" cy="36700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2"/>
          <p:cNvSpPr txBox="1"/>
          <p:nvPr>
            <p:ph idx="1" type="body"/>
          </p:nvPr>
        </p:nvSpPr>
        <p:spPr>
          <a:xfrm>
            <a:off x="278296" y="1685925"/>
            <a:ext cx="4141304" cy="3909805"/>
          </a:xfrm>
          <a:prstGeom prst="rect">
            <a:avLst/>
          </a:prstGeom>
          <a:noFill/>
          <a:ln>
            <a:noFill/>
          </a:ln>
        </p:spPr>
        <p:txBody>
          <a:bodyPr anchorCtr="0" anchor="ctr" bIns="50800" lIns="50800" spcFirstLastPara="1" rIns="50800" wrap="square" tIns="50800">
            <a:normAutofit fontScale="62500" lnSpcReduction="20000"/>
          </a:bodyPr>
          <a:lstStyle/>
          <a:p>
            <a:pPr indent="-281420" lvl="0" marL="281420" rtl="0" algn="l">
              <a:lnSpc>
                <a:spcPct val="100000"/>
              </a:lnSpc>
              <a:spcBef>
                <a:spcPts val="0"/>
              </a:spcBef>
              <a:spcAft>
                <a:spcPts val="0"/>
              </a:spcAft>
              <a:buClr>
                <a:srgbClr val="FFFFFF"/>
              </a:buClr>
              <a:buSzPct val="130303"/>
              <a:buFont typeface="Arial"/>
              <a:buChar char="•"/>
            </a:pPr>
            <a:r>
              <a:rPr lang="en-US"/>
              <a:t>Water makes 50-70% of your body weight</a:t>
            </a:r>
            <a:endParaRPr/>
          </a:p>
          <a:p>
            <a:pPr indent="-281420" lvl="0" marL="281420" rtl="0" algn="l">
              <a:lnSpc>
                <a:spcPct val="100000"/>
              </a:lnSpc>
              <a:spcBef>
                <a:spcPts val="1913"/>
              </a:spcBef>
              <a:spcAft>
                <a:spcPts val="0"/>
              </a:spcAft>
              <a:buClr>
                <a:srgbClr val="FFFFFF"/>
              </a:buClr>
              <a:buSzPct val="130303"/>
              <a:buFont typeface="Arial"/>
              <a:buChar char="•"/>
            </a:pPr>
            <a:r>
              <a:rPr lang="en-US"/>
              <a:t>According to Mayo Clinic, an adequate daily amount for men is 3.7 liters and 2.7 liters for women</a:t>
            </a:r>
            <a:endParaRPr/>
          </a:p>
        </p:txBody>
      </p:sp>
      <p:pic>
        <p:nvPicPr>
          <p:cNvPr descr="Image" id="273" name="Google Shape;273;p22"/>
          <p:cNvPicPr preferRelativeResize="0"/>
          <p:nvPr/>
        </p:nvPicPr>
        <p:blipFill rotWithShape="1">
          <a:blip r:embed="rId3">
            <a:alphaModFix/>
          </a:blip>
          <a:srcRect b="0" l="0" r="0" t="0"/>
          <a:stretch/>
        </p:blipFill>
        <p:spPr>
          <a:xfrm>
            <a:off x="4659641" y="2494722"/>
            <a:ext cx="4407304" cy="246809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3"/>
          <p:cNvSpPr txBox="1"/>
          <p:nvPr>
            <p:ph idx="1" type="body"/>
          </p:nvPr>
        </p:nvSpPr>
        <p:spPr>
          <a:xfrm>
            <a:off x="109537" y="1669775"/>
            <a:ext cx="4310063" cy="3873776"/>
          </a:xfrm>
          <a:prstGeom prst="rect">
            <a:avLst/>
          </a:prstGeom>
          <a:noFill/>
          <a:ln>
            <a:noFill/>
          </a:ln>
        </p:spPr>
        <p:txBody>
          <a:bodyPr anchorCtr="0" anchor="ctr" bIns="50800" lIns="50800" spcFirstLastPara="1" rIns="50800" wrap="square" tIns="50800">
            <a:normAutofit fontScale="62500" lnSpcReduction="20000"/>
          </a:bodyPr>
          <a:lstStyle/>
          <a:p>
            <a:pPr indent="-281420" lvl="0" marL="281420" rtl="0" algn="l">
              <a:lnSpc>
                <a:spcPct val="100000"/>
              </a:lnSpc>
              <a:spcBef>
                <a:spcPts val="0"/>
              </a:spcBef>
              <a:spcAft>
                <a:spcPts val="0"/>
              </a:spcAft>
              <a:buClr>
                <a:srgbClr val="FFFFFF"/>
              </a:buClr>
              <a:buSzPct val="130303"/>
              <a:buFont typeface="Arial"/>
              <a:buChar char="•"/>
            </a:pPr>
            <a:r>
              <a:rPr lang="en-US"/>
              <a:t>You  will need more water in hot environment or with increased physical activity </a:t>
            </a:r>
            <a:endParaRPr/>
          </a:p>
          <a:p>
            <a:pPr indent="-281420" lvl="0" marL="281420" rtl="0" algn="l">
              <a:lnSpc>
                <a:spcPct val="100000"/>
              </a:lnSpc>
              <a:spcBef>
                <a:spcPts val="1913"/>
              </a:spcBef>
              <a:spcAft>
                <a:spcPts val="0"/>
              </a:spcAft>
              <a:buClr>
                <a:srgbClr val="FFFFFF"/>
              </a:buClr>
              <a:buSzPct val="130303"/>
              <a:buFont typeface="Arial"/>
              <a:buChar char="•"/>
            </a:pPr>
            <a:r>
              <a:rPr lang="en-US"/>
              <a:t>The average length of time a human can survive without water is 3 days</a:t>
            </a:r>
            <a:endParaRPr/>
          </a:p>
        </p:txBody>
      </p:sp>
      <p:pic>
        <p:nvPicPr>
          <p:cNvPr descr="image.png" id="279" name="Google Shape;279;p23"/>
          <p:cNvPicPr preferRelativeResize="0"/>
          <p:nvPr/>
        </p:nvPicPr>
        <p:blipFill rotWithShape="1">
          <a:blip r:embed="rId3">
            <a:alphaModFix/>
          </a:blip>
          <a:srcRect b="0" l="0" r="0" t="0"/>
          <a:stretch/>
        </p:blipFill>
        <p:spPr>
          <a:xfrm>
            <a:off x="4572000" y="2233613"/>
            <a:ext cx="4310063" cy="283188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4"/>
          <p:cNvSpPr txBox="1"/>
          <p:nvPr>
            <p:ph type="title"/>
          </p:nvPr>
        </p:nvSpPr>
        <p:spPr>
          <a:xfrm>
            <a:off x="666750" y="476250"/>
            <a:ext cx="7810500" cy="1143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FFFFFF"/>
              </a:buClr>
              <a:buSzPts val="3750"/>
              <a:buFont typeface="Short Stack"/>
              <a:buNone/>
            </a:pPr>
            <a:r>
              <a:rPr b="0" i="0" lang="en-US" sz="3750" u="none" cap="none" strike="noStrike">
                <a:solidFill>
                  <a:srgbClr val="FFFFFF"/>
                </a:solidFill>
                <a:latin typeface="Short Stack"/>
                <a:ea typeface="Short Stack"/>
                <a:cs typeface="Short Stack"/>
                <a:sym typeface="Short Stack"/>
              </a:rPr>
              <a:t>Stay Hydrated</a:t>
            </a:r>
            <a:endParaRPr/>
          </a:p>
        </p:txBody>
      </p:sp>
      <p:sp>
        <p:nvSpPr>
          <p:cNvPr id="285" name="Google Shape;285;p24"/>
          <p:cNvSpPr txBox="1"/>
          <p:nvPr>
            <p:ph idx="1" type="body"/>
          </p:nvPr>
        </p:nvSpPr>
        <p:spPr>
          <a:xfrm>
            <a:off x="99391" y="1619250"/>
            <a:ext cx="4263887" cy="4762499"/>
          </a:xfrm>
          <a:prstGeom prst="rect">
            <a:avLst/>
          </a:prstGeom>
          <a:noFill/>
          <a:ln>
            <a:noFill/>
          </a:ln>
        </p:spPr>
        <p:txBody>
          <a:bodyPr anchorCtr="0" anchor="ctr" bIns="50800" lIns="50800" spcFirstLastPara="1" rIns="50800" wrap="square" tIns="50800">
            <a:normAutofit fontScale="47500" lnSpcReduction="20000"/>
          </a:bodyPr>
          <a:lstStyle/>
          <a:p>
            <a:pPr indent="-281420" lvl="0" marL="281420" rtl="0" algn="l">
              <a:lnSpc>
                <a:spcPct val="100000"/>
              </a:lnSpc>
              <a:spcBef>
                <a:spcPts val="0"/>
              </a:spcBef>
              <a:spcAft>
                <a:spcPts val="0"/>
              </a:spcAft>
              <a:buClr>
                <a:srgbClr val="FFFFFF"/>
              </a:buClr>
              <a:buSzPct val="130303"/>
              <a:buFont typeface="Arial"/>
              <a:buChar char="•"/>
            </a:pPr>
            <a:r>
              <a:rPr lang="en-US"/>
              <a:t>According to CDC, there are quite a few benefits from staying properly hydrated</a:t>
            </a:r>
            <a:endParaRPr/>
          </a:p>
          <a:p>
            <a:pPr indent="-281420" lvl="0" marL="281420" rtl="0" algn="l">
              <a:lnSpc>
                <a:spcPct val="100000"/>
              </a:lnSpc>
              <a:spcBef>
                <a:spcPts val="1913"/>
              </a:spcBef>
              <a:spcAft>
                <a:spcPts val="0"/>
              </a:spcAft>
              <a:buClr>
                <a:srgbClr val="FFFFFF"/>
              </a:buClr>
              <a:buSzPct val="130303"/>
              <a:buFont typeface="Arial"/>
              <a:buChar char="•"/>
            </a:pPr>
            <a:r>
              <a:rPr lang="en-US"/>
              <a:t>Maintain normal body temperature</a:t>
            </a:r>
            <a:endParaRPr/>
          </a:p>
          <a:p>
            <a:pPr indent="-281420" lvl="0" marL="281420" rtl="0" algn="l">
              <a:lnSpc>
                <a:spcPct val="100000"/>
              </a:lnSpc>
              <a:spcBef>
                <a:spcPts val="1913"/>
              </a:spcBef>
              <a:spcAft>
                <a:spcPts val="0"/>
              </a:spcAft>
              <a:buClr>
                <a:srgbClr val="FFFFFF"/>
              </a:buClr>
              <a:buSzPct val="130303"/>
              <a:buFont typeface="Arial"/>
              <a:buChar char="•"/>
            </a:pPr>
            <a:r>
              <a:rPr lang="en-US"/>
              <a:t>Prevention of constipation</a:t>
            </a:r>
            <a:endParaRPr/>
          </a:p>
          <a:p>
            <a:pPr indent="-281420" lvl="0" marL="281420" rtl="0" algn="l">
              <a:lnSpc>
                <a:spcPct val="100000"/>
              </a:lnSpc>
              <a:spcBef>
                <a:spcPts val="1913"/>
              </a:spcBef>
              <a:spcAft>
                <a:spcPts val="0"/>
              </a:spcAft>
              <a:buClr>
                <a:srgbClr val="FFFFFF"/>
              </a:buClr>
              <a:buSzPct val="130303"/>
              <a:buFont typeface="Arial"/>
              <a:buChar char="•"/>
            </a:pPr>
            <a:r>
              <a:rPr lang="en-US"/>
              <a:t>Prevention of Kidney stones</a:t>
            </a:r>
            <a:endParaRPr/>
          </a:p>
          <a:p>
            <a:pPr indent="-281420" lvl="0" marL="281420" rtl="0" algn="l">
              <a:lnSpc>
                <a:spcPct val="100000"/>
              </a:lnSpc>
              <a:spcBef>
                <a:spcPts val="1913"/>
              </a:spcBef>
              <a:spcAft>
                <a:spcPts val="0"/>
              </a:spcAft>
              <a:buClr>
                <a:srgbClr val="FFFFFF"/>
              </a:buClr>
              <a:buSzPct val="130303"/>
              <a:buFont typeface="Arial"/>
              <a:buChar char="•"/>
            </a:pPr>
            <a:r>
              <a:rPr lang="en-US"/>
              <a:t>Help Lubricate Joints</a:t>
            </a:r>
            <a:endParaRPr/>
          </a:p>
          <a:p>
            <a:pPr indent="-281420" lvl="0" marL="281420" rtl="0" algn="l">
              <a:lnSpc>
                <a:spcPct val="100000"/>
              </a:lnSpc>
              <a:spcBef>
                <a:spcPts val="1913"/>
              </a:spcBef>
              <a:spcAft>
                <a:spcPts val="0"/>
              </a:spcAft>
              <a:buClr>
                <a:srgbClr val="FFFFFF"/>
              </a:buClr>
              <a:buSzPct val="130303"/>
              <a:buFont typeface="Arial"/>
              <a:buChar char="•"/>
            </a:pPr>
            <a:r>
              <a:rPr lang="en-US"/>
              <a:t>Protection of spinal cord and other sensitive tissues </a:t>
            </a:r>
            <a:endParaRPr/>
          </a:p>
          <a:p>
            <a:pPr indent="-260040" lvl="0" marL="281420" rtl="0" algn="l">
              <a:lnSpc>
                <a:spcPct val="100000"/>
              </a:lnSpc>
              <a:spcBef>
                <a:spcPts val="1913"/>
              </a:spcBef>
              <a:spcAft>
                <a:spcPts val="0"/>
              </a:spcAft>
              <a:buClr>
                <a:srgbClr val="FFFFFF"/>
              </a:buClr>
              <a:buSzPct val="42999"/>
              <a:buFont typeface="Arial"/>
              <a:buNone/>
            </a:pPr>
            <a:r>
              <a:t/>
            </a:r>
            <a:endParaRPr/>
          </a:p>
        </p:txBody>
      </p:sp>
      <p:pic>
        <p:nvPicPr>
          <p:cNvPr descr="Image" id="286" name="Google Shape;286;p24"/>
          <p:cNvPicPr preferRelativeResize="0"/>
          <p:nvPr/>
        </p:nvPicPr>
        <p:blipFill rotWithShape="1">
          <a:blip r:embed="rId3">
            <a:alphaModFix/>
          </a:blip>
          <a:srcRect b="0" l="0" r="0" t="0"/>
          <a:stretch/>
        </p:blipFill>
        <p:spPr>
          <a:xfrm>
            <a:off x="4465403" y="2488406"/>
            <a:ext cx="4423244" cy="29434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5"/>
          <p:cNvSpPr txBox="1"/>
          <p:nvPr>
            <p:ph type="title"/>
          </p:nvPr>
        </p:nvSpPr>
        <p:spPr>
          <a:xfrm>
            <a:off x="666750" y="476250"/>
            <a:ext cx="7810500" cy="1143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FFFFFF"/>
              </a:buClr>
              <a:buSzPts val="3700"/>
              <a:buFont typeface="Arial"/>
              <a:buNone/>
            </a:pPr>
            <a:r>
              <a:rPr lang="en-US">
                <a:latin typeface="Arial"/>
                <a:ea typeface="Arial"/>
                <a:cs typeface="Arial"/>
                <a:sym typeface="Arial"/>
              </a:rPr>
              <a:t>Ditch your Plastic Water Bottle </a:t>
            </a:r>
            <a:endParaRPr/>
          </a:p>
        </p:txBody>
      </p:sp>
      <p:sp>
        <p:nvSpPr>
          <p:cNvPr id="292" name="Google Shape;292;p25"/>
          <p:cNvSpPr txBox="1"/>
          <p:nvPr>
            <p:ph idx="1" type="body"/>
          </p:nvPr>
        </p:nvSpPr>
        <p:spPr>
          <a:xfrm>
            <a:off x="188843" y="1619250"/>
            <a:ext cx="4230757" cy="4629150"/>
          </a:xfrm>
          <a:prstGeom prst="rect">
            <a:avLst/>
          </a:prstGeom>
          <a:noFill/>
          <a:ln>
            <a:noFill/>
          </a:ln>
        </p:spPr>
        <p:txBody>
          <a:bodyPr anchorCtr="0" anchor="ctr" bIns="50800" lIns="50800" spcFirstLastPara="1" rIns="50800" wrap="square" tIns="50800">
            <a:noAutofit/>
          </a:bodyPr>
          <a:lstStyle/>
          <a:p>
            <a:pPr indent="-281420" lvl="0" marL="281420" rtl="0" algn="l">
              <a:lnSpc>
                <a:spcPct val="100000"/>
              </a:lnSpc>
              <a:spcBef>
                <a:spcPts val="0"/>
              </a:spcBef>
              <a:spcAft>
                <a:spcPts val="0"/>
              </a:spcAft>
              <a:buClr>
                <a:srgbClr val="FFFFFF"/>
              </a:buClr>
              <a:buSzPts val="1032"/>
              <a:buFont typeface="Arial"/>
              <a:buChar char="•"/>
            </a:pPr>
            <a:r>
              <a:rPr lang="en-US" sz="2400"/>
              <a:t>Study Shows That Bottled Water Is 3,500 Times More Harmful to the Environment Than Tap Water</a:t>
            </a:r>
            <a:endParaRPr/>
          </a:p>
          <a:p>
            <a:pPr indent="-281420" lvl="0" marL="281420" rtl="0" algn="l">
              <a:lnSpc>
                <a:spcPct val="100000"/>
              </a:lnSpc>
              <a:spcBef>
                <a:spcPts val="1913"/>
              </a:spcBef>
              <a:spcAft>
                <a:spcPts val="0"/>
              </a:spcAft>
              <a:buClr>
                <a:srgbClr val="FFFFFF"/>
              </a:buClr>
              <a:buSzPts val="1032"/>
              <a:buFont typeface="Arial"/>
              <a:buChar char="•"/>
            </a:pPr>
            <a:r>
              <a:rPr lang="en-US" sz="2400"/>
              <a:t>Single Use Plastic is one of the biggest danger to marine life</a:t>
            </a:r>
            <a:endParaRPr/>
          </a:p>
          <a:p>
            <a:pPr indent="-281420" lvl="0" marL="281420" rtl="0" algn="l">
              <a:lnSpc>
                <a:spcPct val="100000"/>
              </a:lnSpc>
              <a:spcBef>
                <a:spcPts val="1913"/>
              </a:spcBef>
              <a:spcAft>
                <a:spcPts val="0"/>
              </a:spcAft>
              <a:buClr>
                <a:srgbClr val="FFFFFF"/>
              </a:buClr>
              <a:buSzPts val="1032"/>
              <a:buFont typeface="Arial"/>
              <a:buChar char="•"/>
            </a:pPr>
            <a:r>
              <a:rPr lang="en-US" sz="2400"/>
              <a:t>Bottled water is NOT FRESH</a:t>
            </a:r>
            <a:endParaRPr/>
          </a:p>
          <a:p>
            <a:pPr indent="-281420" lvl="0" marL="281420" rtl="0" algn="l">
              <a:lnSpc>
                <a:spcPct val="100000"/>
              </a:lnSpc>
              <a:spcBef>
                <a:spcPts val="1913"/>
              </a:spcBef>
              <a:spcAft>
                <a:spcPts val="0"/>
              </a:spcAft>
              <a:buClr>
                <a:srgbClr val="FFFFFF"/>
              </a:buClr>
              <a:buSzPts val="1032"/>
              <a:buFont typeface="Arial"/>
              <a:buChar char="•"/>
            </a:pPr>
            <a:r>
              <a:rPr lang="en-US" sz="2400"/>
              <a:t>It is very expensive </a:t>
            </a:r>
            <a:endParaRPr/>
          </a:p>
        </p:txBody>
      </p:sp>
      <p:pic>
        <p:nvPicPr>
          <p:cNvPr descr="Image" id="293" name="Google Shape;293;p25"/>
          <p:cNvPicPr preferRelativeResize="0"/>
          <p:nvPr/>
        </p:nvPicPr>
        <p:blipFill rotWithShape="1">
          <a:blip r:embed="rId3">
            <a:alphaModFix/>
          </a:blip>
          <a:srcRect b="0" l="0" r="0" t="0"/>
          <a:stretch/>
        </p:blipFill>
        <p:spPr>
          <a:xfrm>
            <a:off x="4707731" y="2345531"/>
            <a:ext cx="3938588" cy="26241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6"/>
          <p:cNvSpPr txBox="1"/>
          <p:nvPr>
            <p:ph type="title"/>
          </p:nvPr>
        </p:nvSpPr>
        <p:spPr>
          <a:xfrm>
            <a:off x="666750" y="555763"/>
            <a:ext cx="7810500" cy="1143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FFFFFF"/>
              </a:buClr>
              <a:buSzPts val="4000"/>
              <a:buFont typeface="Short Stack"/>
              <a:buNone/>
            </a:pPr>
            <a:r>
              <a:rPr lang="en-US" sz="4000"/>
              <a:t>Is Soda or Gatorade</a:t>
            </a:r>
            <a:endParaRPr/>
          </a:p>
          <a:p>
            <a:pPr indent="0" lvl="0" marL="0" rtl="0" algn="ctr">
              <a:lnSpc>
                <a:spcPct val="100000"/>
              </a:lnSpc>
              <a:spcBef>
                <a:spcPts val="0"/>
              </a:spcBef>
              <a:spcAft>
                <a:spcPts val="0"/>
              </a:spcAft>
              <a:buClr>
                <a:srgbClr val="FFFFFF"/>
              </a:buClr>
              <a:buSzPts val="4000"/>
              <a:buFont typeface="Short Stack"/>
              <a:buNone/>
            </a:pPr>
            <a:r>
              <a:rPr lang="en-US" sz="4000"/>
              <a:t>better than Water</a:t>
            </a:r>
            <a:endParaRPr/>
          </a:p>
        </p:txBody>
      </p:sp>
      <p:sp>
        <p:nvSpPr>
          <p:cNvPr id="299" name="Google Shape;299;p26"/>
          <p:cNvSpPr txBox="1"/>
          <p:nvPr>
            <p:ph idx="1" type="body"/>
          </p:nvPr>
        </p:nvSpPr>
        <p:spPr>
          <a:xfrm>
            <a:off x="85509" y="1838186"/>
            <a:ext cx="4334091" cy="4592430"/>
          </a:xfrm>
          <a:prstGeom prst="rect">
            <a:avLst/>
          </a:prstGeom>
          <a:noFill/>
          <a:ln>
            <a:noFill/>
          </a:ln>
        </p:spPr>
        <p:txBody>
          <a:bodyPr anchorCtr="0" anchor="ctr" bIns="50800" lIns="50800" spcFirstLastPara="1" rIns="50800" wrap="square" tIns="50800">
            <a:noAutofit/>
          </a:bodyPr>
          <a:lstStyle/>
          <a:p>
            <a:pPr indent="-281420" lvl="0" marL="281420" rtl="0" algn="l">
              <a:lnSpc>
                <a:spcPct val="100000"/>
              </a:lnSpc>
              <a:spcBef>
                <a:spcPts val="0"/>
              </a:spcBef>
              <a:spcAft>
                <a:spcPts val="0"/>
              </a:spcAft>
              <a:buClr>
                <a:srgbClr val="FFFFFF"/>
              </a:buClr>
              <a:buSzPts val="1376"/>
              <a:buFont typeface="Arial"/>
              <a:buChar char="•"/>
            </a:pPr>
            <a:r>
              <a:rPr lang="en-US" sz="3200"/>
              <a:t>Carbonated and Sugary drinks have no health benefits</a:t>
            </a:r>
            <a:endParaRPr/>
          </a:p>
          <a:p>
            <a:pPr indent="-281420" lvl="0" marL="281420" rtl="0" algn="l">
              <a:lnSpc>
                <a:spcPct val="100000"/>
              </a:lnSpc>
              <a:spcBef>
                <a:spcPts val="1913"/>
              </a:spcBef>
              <a:spcAft>
                <a:spcPts val="0"/>
              </a:spcAft>
              <a:buClr>
                <a:srgbClr val="FFFFFF"/>
              </a:buClr>
              <a:buSzPts val="1376"/>
              <a:buFont typeface="Arial"/>
              <a:buChar char="•"/>
            </a:pPr>
            <a:r>
              <a:rPr lang="en-US" sz="3200"/>
              <a:t>In fact the harm comes from very large amounts of sugars in these drinks</a:t>
            </a:r>
            <a:endParaRPr/>
          </a:p>
        </p:txBody>
      </p:sp>
      <p:pic>
        <p:nvPicPr>
          <p:cNvPr descr="Image" id="300" name="Google Shape;300;p26"/>
          <p:cNvPicPr preferRelativeResize="0"/>
          <p:nvPr/>
        </p:nvPicPr>
        <p:blipFill rotWithShape="1">
          <a:blip r:embed="rId3">
            <a:alphaModFix/>
          </a:blip>
          <a:srcRect b="0" l="0" r="0" t="0"/>
          <a:stretch/>
        </p:blipFill>
        <p:spPr>
          <a:xfrm>
            <a:off x="4552950" y="2707427"/>
            <a:ext cx="4505541" cy="22527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7"/>
          <p:cNvSpPr txBox="1"/>
          <p:nvPr>
            <p:ph type="title"/>
          </p:nvPr>
        </p:nvSpPr>
        <p:spPr>
          <a:xfrm>
            <a:off x="666750" y="476250"/>
            <a:ext cx="7810500" cy="1143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FFFFFF"/>
              </a:buClr>
              <a:buSzPts val="3750"/>
              <a:buFont typeface="Short Stack"/>
              <a:buNone/>
            </a:pPr>
            <a:r>
              <a:rPr b="0" i="0" lang="en-US" sz="3750" u="none" cap="none" strike="noStrike">
                <a:solidFill>
                  <a:srgbClr val="FFFFFF"/>
                </a:solidFill>
                <a:latin typeface="Short Stack"/>
                <a:ea typeface="Short Stack"/>
                <a:cs typeface="Short Stack"/>
                <a:sym typeface="Short Stack"/>
              </a:rPr>
              <a:t>Rethink What you Drink</a:t>
            </a:r>
            <a:endParaRPr/>
          </a:p>
        </p:txBody>
      </p:sp>
      <p:sp>
        <p:nvSpPr>
          <p:cNvPr id="306" name="Google Shape;306;p27"/>
          <p:cNvSpPr txBox="1"/>
          <p:nvPr>
            <p:ph idx="1" type="body"/>
          </p:nvPr>
        </p:nvSpPr>
        <p:spPr>
          <a:xfrm>
            <a:off x="178904" y="1689100"/>
            <a:ext cx="4240696" cy="4512917"/>
          </a:xfrm>
          <a:prstGeom prst="rect">
            <a:avLst/>
          </a:prstGeom>
          <a:noFill/>
          <a:ln>
            <a:noFill/>
          </a:ln>
        </p:spPr>
        <p:txBody>
          <a:bodyPr anchorCtr="0" anchor="ctr" bIns="50800" lIns="50800" spcFirstLastPara="1" rIns="50800" wrap="square" tIns="50800">
            <a:normAutofit fontScale="70000" lnSpcReduction="20000"/>
          </a:bodyPr>
          <a:lstStyle/>
          <a:p>
            <a:pPr indent="-281420" lvl="0" marL="281420" rtl="0" algn="l">
              <a:lnSpc>
                <a:spcPct val="100000"/>
              </a:lnSpc>
              <a:spcBef>
                <a:spcPts val="0"/>
              </a:spcBef>
              <a:spcAft>
                <a:spcPts val="0"/>
              </a:spcAft>
              <a:buClr>
                <a:srgbClr val="FFFFFF"/>
              </a:buClr>
              <a:buSzPct val="130303"/>
              <a:buFont typeface="Arial"/>
              <a:buChar char="•"/>
            </a:pPr>
            <a:r>
              <a:rPr lang="en-US"/>
              <a:t>They are extremely expensive</a:t>
            </a:r>
            <a:endParaRPr/>
          </a:p>
          <a:p>
            <a:pPr indent="-281420" lvl="0" marL="281420" rtl="0" algn="l">
              <a:lnSpc>
                <a:spcPct val="100000"/>
              </a:lnSpc>
              <a:spcBef>
                <a:spcPts val="1913"/>
              </a:spcBef>
              <a:spcAft>
                <a:spcPts val="0"/>
              </a:spcAft>
              <a:buClr>
                <a:srgbClr val="FFFFFF"/>
              </a:buClr>
              <a:buSzPct val="130303"/>
              <a:buFont typeface="Arial"/>
              <a:buChar char="•"/>
            </a:pPr>
            <a:r>
              <a:rPr lang="en-US"/>
              <a:t>Many contain artificial sweeteners which are controversial at times and may actually result in harm long term</a:t>
            </a:r>
            <a:endParaRPr/>
          </a:p>
        </p:txBody>
      </p:sp>
      <p:pic>
        <p:nvPicPr>
          <p:cNvPr descr="Image" id="307" name="Google Shape;307;p27"/>
          <p:cNvPicPr preferRelativeResize="0"/>
          <p:nvPr/>
        </p:nvPicPr>
        <p:blipFill rotWithShape="1">
          <a:blip r:embed="rId3">
            <a:alphaModFix/>
          </a:blip>
          <a:srcRect b="0" l="0" r="0" t="0"/>
          <a:stretch/>
        </p:blipFill>
        <p:spPr>
          <a:xfrm>
            <a:off x="4572000" y="1619251"/>
            <a:ext cx="4507062" cy="47624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1" name="Shape 311"/>
        <p:cNvGrpSpPr/>
        <p:nvPr/>
      </p:nvGrpSpPr>
      <p:grpSpPr>
        <a:xfrm>
          <a:off x="0" y="0"/>
          <a:ext cx="0" cy="0"/>
          <a:chOff x="0" y="0"/>
          <a:chExt cx="0" cy="0"/>
        </a:xfrm>
      </p:grpSpPr>
      <p:sp>
        <p:nvSpPr>
          <p:cNvPr id="312" name="Google Shape;312;p28"/>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3000"/>
              <a:buFont typeface="Helvetica Neue"/>
              <a:buNone/>
            </a:pPr>
            <a:r>
              <a:t/>
            </a:r>
            <a:endParaRPr/>
          </a:p>
        </p:txBody>
      </p:sp>
      <p:sp>
        <p:nvSpPr>
          <p:cNvPr id="313" name="Google Shape;313;p28"/>
          <p:cNvSpPr txBox="1"/>
          <p:nvPr>
            <p:ph idx="1" type="body"/>
          </p:nvPr>
        </p:nvSpPr>
        <p:spPr>
          <a:xfrm>
            <a:off x="2697716" y="2344032"/>
            <a:ext cx="4816268" cy="1547138"/>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rgbClr val="888888"/>
              </a:buClr>
              <a:buSzPts val="4500"/>
              <a:buFont typeface="Calibri"/>
              <a:buNone/>
            </a:pPr>
            <a:r>
              <a:rPr lang="en-US" sz="4500"/>
              <a:t>LOCAL TOPICS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7" name="Shape 317"/>
        <p:cNvGrpSpPr/>
        <p:nvPr/>
      </p:nvGrpSpPr>
      <p:grpSpPr>
        <a:xfrm>
          <a:off x="0" y="0"/>
          <a:ext cx="0" cy="0"/>
          <a:chOff x="0" y="0"/>
          <a:chExt cx="0" cy="0"/>
        </a:xfrm>
      </p:grpSpPr>
      <p:sp>
        <p:nvSpPr>
          <p:cNvPr id="318" name="Google Shape;318;p29"/>
          <p:cNvSpPr txBox="1"/>
          <p:nvPr/>
        </p:nvSpPr>
        <p:spPr>
          <a:xfrm>
            <a:off x="3740876" y="1134793"/>
            <a:ext cx="4106338" cy="484746"/>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700">
                <a:solidFill>
                  <a:srgbClr val="FFFFFF"/>
                </a:solidFill>
                <a:latin typeface="Helvetica Neue"/>
                <a:ea typeface="Helvetica Neue"/>
                <a:cs typeface="Helvetica Neue"/>
                <a:sym typeface="Helvetica Neue"/>
              </a:rPr>
              <a:t>  </a:t>
            </a:r>
            <a:endParaRPr/>
          </a:p>
        </p:txBody>
      </p:sp>
      <p:sp>
        <p:nvSpPr>
          <p:cNvPr id="319" name="Google Shape;319;p29"/>
          <p:cNvSpPr txBox="1"/>
          <p:nvPr/>
        </p:nvSpPr>
        <p:spPr>
          <a:xfrm>
            <a:off x="193430" y="1011700"/>
            <a:ext cx="8651631" cy="3085515"/>
          </a:xfrm>
          <a:prstGeom prst="rect">
            <a:avLst/>
          </a:prstGeom>
          <a:noFill/>
          <a:ln>
            <a:noFill/>
          </a:ln>
        </p:spPr>
        <p:txBody>
          <a:bodyPr anchorCtr="0" anchor="t" bIns="34275" lIns="34275" spcFirstLastPara="1" rIns="34275" wrap="square" tIns="34275">
            <a:normAutofit/>
          </a:bodyPr>
          <a:lstStyle/>
          <a:p>
            <a:pPr indent="0" lvl="0" marL="0" marR="0" rtl="0" algn="ctr">
              <a:lnSpc>
                <a:spcPct val="90000"/>
              </a:lnSpc>
              <a:spcBef>
                <a:spcPts val="0"/>
              </a:spcBef>
              <a:spcAft>
                <a:spcPts val="0"/>
              </a:spcAft>
              <a:buNone/>
            </a:pPr>
            <a:r>
              <a:rPr b="1" lang="en-US" sz="2400">
                <a:solidFill>
                  <a:schemeClr val="dk1"/>
                </a:solidFill>
                <a:latin typeface="Helvetica Neue"/>
                <a:ea typeface="Helvetica Neue"/>
                <a:cs typeface="Helvetica Neue"/>
                <a:sym typeface="Helvetica Neue"/>
              </a:rPr>
              <a:t>Reminders/Announcements</a:t>
            </a:r>
            <a:endParaRPr/>
          </a:p>
          <a:p>
            <a:pPr indent="0" lvl="0" marL="0" marR="0" rtl="0" algn="ctr">
              <a:lnSpc>
                <a:spcPct val="90000"/>
              </a:lnSpc>
              <a:spcBef>
                <a:spcPts val="525"/>
              </a:spcBef>
              <a:spcAft>
                <a:spcPts val="0"/>
              </a:spcAft>
              <a:buNone/>
            </a:pPr>
            <a:r>
              <a:rPr b="1" lang="en-US" sz="2400">
                <a:solidFill>
                  <a:schemeClr val="dk1"/>
                </a:solidFill>
                <a:latin typeface="Helvetica Neue"/>
                <a:ea typeface="Helvetica Neue"/>
                <a:cs typeface="Helvetica Neue"/>
                <a:sym typeface="Helvetica Neue"/>
              </a:rPr>
              <a:t>Dua'</a:t>
            </a:r>
            <a:endParaRPr sz="240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400">
                <a:solidFill>
                  <a:schemeClr val="dk1"/>
                </a:solidFill>
                <a:latin typeface="Helvetica Neue"/>
                <a:ea typeface="Helvetica Neue"/>
                <a:cs typeface="Helvetica Neue"/>
                <a:sym typeface="Helvetica Neue"/>
              </a:rPr>
              <a:t>Jazakumullah for Participating!</a:t>
            </a:r>
            <a:endParaRPr/>
          </a:p>
          <a:p>
            <a:pPr indent="0" lvl="0" marL="0" marR="0" rtl="0" algn="ctr">
              <a:lnSpc>
                <a:spcPct val="90000"/>
              </a:lnSpc>
              <a:spcBef>
                <a:spcPts val="525"/>
              </a:spcBef>
              <a:spcAft>
                <a:spcPts val="0"/>
              </a:spcAft>
              <a:buNone/>
            </a:pPr>
            <a:r>
              <a:rPr b="1" lang="en-US" sz="2000">
                <a:solidFill>
                  <a:srgbClr val="FF0000"/>
                </a:solidFill>
                <a:latin typeface="Helvetica Neue"/>
                <a:ea typeface="Helvetica Neue"/>
                <a:cs typeface="Helvetica Neue"/>
                <a:sym typeface="Helvetica Neue"/>
              </a:rPr>
              <a:t>If you enjoyed it, please convey to those brothers who are not here today!</a:t>
            </a:r>
            <a:endParaRPr sz="200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000">
                <a:solidFill>
                  <a:srgbClr val="FF0000"/>
                </a:solidFill>
                <a:latin typeface="Helvetica Neue"/>
                <a:ea typeface="Helvetica Neue"/>
                <a:cs typeface="Helvetica Neue"/>
                <a:sym typeface="Helvetica Neue"/>
              </a:rPr>
              <a:t>Please provide feedback so we can do better</a:t>
            </a:r>
            <a:endParaRPr/>
          </a:p>
          <a:p>
            <a:pPr indent="0" lvl="0" marL="0" marR="0" rtl="0" algn="ctr">
              <a:lnSpc>
                <a:spcPct val="90000"/>
              </a:lnSpc>
              <a:spcBef>
                <a:spcPts val="525"/>
              </a:spcBef>
              <a:spcAft>
                <a:spcPts val="0"/>
              </a:spcAft>
              <a:buNone/>
            </a:pPr>
            <a:r>
              <a:rPr b="1" lang="en-US" sz="2565">
                <a:solidFill>
                  <a:srgbClr val="632423"/>
                </a:solidFill>
                <a:latin typeface="Helvetica Neue"/>
                <a:ea typeface="Helvetica Neue"/>
                <a:cs typeface="Helvetica Neue"/>
                <a:sym typeface="Helvetica Neue"/>
              </a:rPr>
              <a:t>https://forms.gle/B17grkrjVNq5zCJR8</a:t>
            </a:r>
            <a:endParaRPr sz="2565">
              <a:solidFill>
                <a:srgbClr val="632423"/>
              </a:solidFill>
              <a:latin typeface="Calibri"/>
              <a:ea typeface="Calibri"/>
              <a:cs typeface="Calibri"/>
              <a:sym typeface="Calibri"/>
            </a:endParaRPr>
          </a:p>
        </p:txBody>
      </p:sp>
      <p:sp>
        <p:nvSpPr>
          <p:cNvPr id="320" name="Google Shape;320;p29"/>
          <p:cNvSpPr txBox="1"/>
          <p:nvPr/>
        </p:nvSpPr>
        <p:spPr>
          <a:xfrm>
            <a:off x="3490424" y="408195"/>
            <a:ext cx="371047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3200">
                <a:solidFill>
                  <a:srgbClr val="FFFFFF"/>
                </a:solidFill>
                <a:latin typeface="Calibri"/>
                <a:ea typeface="Calibri"/>
                <a:cs typeface="Calibri"/>
                <a:sym typeface="Calibri"/>
              </a:rPr>
              <a:t>That’s all folks</a:t>
            </a:r>
            <a:endParaRPr/>
          </a:p>
        </p:txBody>
      </p:sp>
      <p:pic>
        <p:nvPicPr>
          <p:cNvPr id="321" name="Google Shape;321;p29"/>
          <p:cNvPicPr preferRelativeResize="0"/>
          <p:nvPr/>
        </p:nvPicPr>
        <p:blipFill rotWithShape="1">
          <a:blip r:embed="rId4">
            <a:alphaModFix/>
          </a:blip>
          <a:srcRect b="0" l="0" r="0" t="0"/>
          <a:stretch/>
        </p:blipFill>
        <p:spPr>
          <a:xfrm>
            <a:off x="3249245" y="3558113"/>
            <a:ext cx="2540000" cy="254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g1daf193690f_0_0"/>
          <p:cNvPicPr preferRelativeResize="0"/>
          <p:nvPr/>
        </p:nvPicPr>
        <p:blipFill rotWithShape="1">
          <a:blip r:embed="rId3">
            <a:alphaModFix/>
          </a:blip>
          <a:srcRect b="0" l="0" r="0" t="0"/>
          <a:stretch/>
        </p:blipFill>
        <p:spPr>
          <a:xfrm>
            <a:off x="0" y="64332"/>
            <a:ext cx="9143999" cy="6857999"/>
          </a:xfrm>
          <a:prstGeom prst="rect">
            <a:avLst/>
          </a:prstGeom>
          <a:noFill/>
          <a:ln>
            <a:noFill/>
          </a:ln>
        </p:spPr>
      </p:pic>
      <p:sp>
        <p:nvSpPr>
          <p:cNvPr id="116" name="Google Shape;116;g1daf193690f_0_0"/>
          <p:cNvSpPr txBox="1"/>
          <p:nvPr>
            <p:ph type="title"/>
          </p:nvPr>
        </p:nvSpPr>
        <p:spPr>
          <a:xfrm>
            <a:off x="3386944" y="452175"/>
            <a:ext cx="5367900" cy="5268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117" name="Google Shape;117;g1daf193690f_0_0"/>
          <p:cNvSpPr txBox="1"/>
          <p:nvPr/>
        </p:nvSpPr>
        <p:spPr>
          <a:xfrm>
            <a:off x="57024" y="1719550"/>
            <a:ext cx="4308000" cy="3786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chemeClr val="dk1"/>
                </a:solidFill>
                <a:latin typeface="Roboto"/>
                <a:ea typeface="Roboto"/>
                <a:cs typeface="Roboto"/>
                <a:sym typeface="Roboto"/>
              </a:rPr>
              <a:t>And </a:t>
            </a:r>
            <a:r>
              <a:rPr b="0" i="1" lang="en-US" sz="2000" u="none" cap="none" strike="noStrike">
                <a:solidFill>
                  <a:schemeClr val="dk1"/>
                </a:solidFill>
                <a:latin typeface="Roboto"/>
                <a:ea typeface="Roboto"/>
                <a:cs typeface="Roboto"/>
                <a:sym typeface="Roboto"/>
              </a:rPr>
              <a:t>for</a:t>
            </a:r>
            <a:r>
              <a:rPr b="0" i="0" lang="en-US" sz="2000" u="none" cap="none" strike="noStrike">
                <a:solidFill>
                  <a:schemeClr val="dk1"/>
                </a:solidFill>
                <a:latin typeface="Roboto"/>
                <a:ea typeface="Roboto"/>
                <a:cs typeface="Roboto"/>
                <a:sym typeface="Roboto"/>
              </a:rPr>
              <a:t> those who had established </a:t>
            </a:r>
            <a:r>
              <a:rPr b="0" i="1" lang="en-US" sz="2000" u="none" cap="none" strike="noStrike">
                <a:solidFill>
                  <a:schemeClr val="dk1"/>
                </a:solidFill>
                <a:latin typeface="Roboto"/>
                <a:ea typeface="Roboto"/>
                <a:cs typeface="Roboto"/>
                <a:sym typeface="Roboto"/>
              </a:rPr>
              <a:t>their</a:t>
            </a:r>
            <a:r>
              <a:rPr b="0" i="0" lang="en-US" sz="2000" u="none" cap="none" strike="noStrike">
                <a:solidFill>
                  <a:schemeClr val="dk1"/>
                </a:solidFill>
                <a:latin typeface="Roboto"/>
                <a:ea typeface="Roboto"/>
                <a:cs typeface="Roboto"/>
                <a:sym typeface="Roboto"/>
              </a:rPr>
              <a:t> home </a:t>
            </a:r>
            <a:r>
              <a:rPr b="0" i="1" lang="en-US" sz="2000" u="none" cap="none" strike="noStrike">
                <a:solidFill>
                  <a:schemeClr val="dk1"/>
                </a:solidFill>
                <a:latin typeface="Roboto"/>
                <a:ea typeface="Roboto"/>
                <a:cs typeface="Roboto"/>
                <a:sym typeface="Roboto"/>
              </a:rPr>
              <a:t>in this city</a:t>
            </a:r>
            <a:r>
              <a:rPr b="0" i="0" lang="en-US" sz="2000" u="none" cap="none" strike="noStrike">
                <a:solidFill>
                  <a:schemeClr val="dk1"/>
                </a:solidFill>
                <a:latin typeface="Roboto"/>
                <a:ea typeface="Roboto"/>
                <a:cs typeface="Roboto"/>
                <a:sym typeface="Roboto"/>
              </a:rPr>
              <a:t> and </a:t>
            </a:r>
            <a:r>
              <a:rPr b="0" i="1" lang="en-US" sz="2000" u="none" cap="none" strike="noStrike">
                <a:solidFill>
                  <a:schemeClr val="dk1"/>
                </a:solidFill>
                <a:latin typeface="Roboto"/>
                <a:ea typeface="Roboto"/>
                <a:cs typeface="Roboto"/>
                <a:sym typeface="Roboto"/>
              </a:rPr>
              <a:t>had accepted</a:t>
            </a:r>
            <a:r>
              <a:rPr b="0" i="0" lang="en-US" sz="2000" u="none" cap="none" strike="noStrike">
                <a:solidFill>
                  <a:schemeClr val="dk1"/>
                </a:solidFill>
                <a:latin typeface="Roboto"/>
                <a:ea typeface="Roboto"/>
                <a:cs typeface="Roboto"/>
                <a:sym typeface="Roboto"/>
              </a:rPr>
              <a:t> the faith before them, they love those who come to them for refuge, and find not in their breasts any desire for that which is given them (Refugees), but prefer </a:t>
            </a:r>
            <a:r>
              <a:rPr b="0" i="1" lang="en-US" sz="2000" u="none" cap="none" strike="noStrike">
                <a:solidFill>
                  <a:schemeClr val="dk1"/>
                </a:solidFill>
                <a:latin typeface="Roboto"/>
                <a:ea typeface="Roboto"/>
                <a:cs typeface="Roboto"/>
                <a:sym typeface="Roboto"/>
              </a:rPr>
              <a:t>the Refugees</a:t>
            </a:r>
            <a:r>
              <a:rPr b="0" i="0" lang="en-US" sz="2000" u="none" cap="none" strike="noStrike">
                <a:solidFill>
                  <a:schemeClr val="dk1"/>
                </a:solidFill>
                <a:latin typeface="Roboto"/>
                <a:ea typeface="Roboto"/>
                <a:cs typeface="Roboto"/>
                <a:sym typeface="Roboto"/>
              </a:rPr>
              <a:t> alone themselves, even though poverty be their </a:t>
            </a:r>
            <a:r>
              <a:rPr b="0" i="1" lang="en-US" sz="2000" u="none" cap="none" strike="noStrike">
                <a:solidFill>
                  <a:schemeClr val="dk1"/>
                </a:solidFill>
                <a:latin typeface="Roboto"/>
                <a:ea typeface="Roboto"/>
                <a:cs typeface="Roboto"/>
                <a:sym typeface="Roboto"/>
              </a:rPr>
              <a:t>own lot</a:t>
            </a:r>
            <a:r>
              <a:rPr b="0" i="0" lang="en-US" sz="2000" u="none" cap="none" strike="noStrike">
                <a:solidFill>
                  <a:schemeClr val="dk1"/>
                </a:solidFill>
                <a:latin typeface="Roboto"/>
                <a:ea typeface="Roboto"/>
                <a:cs typeface="Roboto"/>
                <a:sym typeface="Roboto"/>
              </a:rPr>
              <a:t>. And whoso is rid of the covetousness of his own soul—it is these who will be successful </a:t>
            </a:r>
            <a:r>
              <a:rPr b="0" i="0" lang="en-US" sz="1600" u="none" cap="none" strike="noStrike">
                <a:solidFill>
                  <a:schemeClr val="dk1"/>
                </a:solidFill>
                <a:latin typeface="Roboto"/>
                <a:ea typeface="Roboto"/>
                <a:cs typeface="Roboto"/>
                <a:sym typeface="Roboto"/>
              </a:rPr>
              <a:t>(59:10)</a:t>
            </a:r>
            <a:endParaRPr b="0" i="0" sz="1600" u="none" cap="none" strike="noStrike">
              <a:solidFill>
                <a:schemeClr val="dk1"/>
              </a:solidFill>
              <a:latin typeface="Calibri"/>
              <a:ea typeface="Calibri"/>
              <a:cs typeface="Calibri"/>
              <a:sym typeface="Calibri"/>
            </a:endParaRPr>
          </a:p>
        </p:txBody>
      </p:sp>
      <p:pic>
        <p:nvPicPr>
          <p:cNvPr id="118" name="Google Shape;118;g1daf193690f_0_0"/>
          <p:cNvPicPr preferRelativeResize="0"/>
          <p:nvPr/>
        </p:nvPicPr>
        <p:blipFill>
          <a:blip r:embed="rId4">
            <a:alphaModFix/>
          </a:blip>
          <a:stretch>
            <a:fillRect/>
          </a:stretch>
        </p:blipFill>
        <p:spPr>
          <a:xfrm>
            <a:off x="4365063" y="1962150"/>
            <a:ext cx="4619625" cy="2933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b="0" l="0" r="0" t="0"/>
          <a:stretch/>
        </p:blipFill>
        <p:spPr>
          <a:xfrm>
            <a:off x="0" y="0"/>
            <a:ext cx="9143999" cy="6858000"/>
          </a:xfrm>
          <a:prstGeom prst="rect">
            <a:avLst/>
          </a:prstGeom>
          <a:noFill/>
          <a:ln>
            <a:noFill/>
          </a:ln>
        </p:spPr>
      </p:pic>
      <p:sp>
        <p:nvSpPr>
          <p:cNvPr id="124" name="Google Shape;124;p4"/>
          <p:cNvSpPr txBox="1"/>
          <p:nvPr/>
        </p:nvSpPr>
        <p:spPr>
          <a:xfrm>
            <a:off x="3496403" y="415621"/>
            <a:ext cx="2283380"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Calibri"/>
                <a:ea typeface="Calibri"/>
                <a:cs typeface="Calibri"/>
                <a:sym typeface="Calibri"/>
              </a:rPr>
              <a:t>Ansar Pledge</a:t>
            </a:r>
            <a:endParaRPr/>
          </a:p>
        </p:txBody>
      </p:sp>
      <p:sp>
        <p:nvSpPr>
          <p:cNvPr id="125" name="Google Shape;125;p4"/>
          <p:cNvSpPr txBox="1"/>
          <p:nvPr/>
        </p:nvSpPr>
        <p:spPr>
          <a:xfrm>
            <a:off x="544854" y="1746832"/>
            <a:ext cx="4998661" cy="108491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three times:</a:t>
            </a:r>
            <a:endParaRPr/>
          </a:p>
          <a:p>
            <a:pPr indent="0" lvl="0" marL="0" marR="0" rtl="0" algn="l">
              <a:spcBef>
                <a:spcPts val="0"/>
              </a:spcBef>
              <a:spcAft>
                <a:spcPts val="0"/>
              </a:spcAft>
              <a:buNone/>
            </a:pPr>
            <a:r>
              <a:t/>
            </a:r>
            <a:endParaRPr b="0" i="0" sz="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500" u="none" cap="none" strike="noStrike">
                <a:solidFill>
                  <a:schemeClr val="dk1"/>
                </a:solidFill>
                <a:latin typeface="Helvetica Neue"/>
                <a:ea typeface="Helvetica Neue"/>
                <a:cs typeface="Helvetica Neue"/>
                <a:sym typeface="Helvetica Neue"/>
              </a:rPr>
              <a:t>Ash-hadu • alla ilaha • illallahu • wahdahu • la sharika lahu • wa ash-hadu • anna Muhammadan • ‘abduhu • wa rasuluh</a:t>
            </a:r>
            <a:endParaRPr b="0" i="0" sz="1500" u="none" cap="none" strike="noStrike">
              <a:solidFill>
                <a:schemeClr val="dk1"/>
              </a:solidFill>
              <a:latin typeface="Calibri"/>
              <a:ea typeface="Calibri"/>
              <a:cs typeface="Calibri"/>
              <a:sym typeface="Calibri"/>
            </a:endParaRPr>
          </a:p>
        </p:txBody>
      </p:sp>
      <p:sp>
        <p:nvSpPr>
          <p:cNvPr id="126" name="Google Shape;126;p4"/>
          <p:cNvSpPr txBox="1"/>
          <p:nvPr/>
        </p:nvSpPr>
        <p:spPr>
          <a:xfrm>
            <a:off x="544855" y="3002866"/>
            <a:ext cx="8054292" cy="200824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1500" u="none" cap="none" strike="noStrike">
                <a:solidFill>
                  <a:schemeClr val="dk1"/>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spcBef>
                <a:spcPts val="0"/>
              </a:spcBef>
              <a:spcAft>
                <a:spcPts val="0"/>
              </a:spcAft>
              <a:buNone/>
            </a:pPr>
            <a:r>
              <a:t/>
            </a:r>
            <a:endParaRPr b="0" i="0" sz="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1500" u="none" cap="none" strike="noStrike">
                <a:solidFill>
                  <a:schemeClr val="dk1"/>
                </a:solidFill>
                <a:latin typeface="Calibri"/>
                <a:ea typeface="Calibri"/>
                <a:cs typeface="Calibri"/>
                <a:sym typeface="Calibri"/>
              </a:rPr>
              <a:t>I solemnly pledge • that I shall endeavor • throughout my life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for the propagation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and consolidation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of Ahmadiyyat in Islam,</a:t>
            </a:r>
            <a:r>
              <a:rPr b="0" i="1" lang="en-US" sz="1500" u="none" cap="none" strike="noStrike">
                <a:solidFill>
                  <a:schemeClr val="dk1"/>
                </a:solidFill>
                <a:latin typeface="Helvetica Neue"/>
                <a:ea typeface="Helvetica Neue"/>
                <a:cs typeface="Helvetica Neue"/>
                <a:sym typeface="Helvetica Neue"/>
              </a:rPr>
              <a:t> • </a:t>
            </a:r>
            <a:r>
              <a:rPr b="0" i="0" lang="en-US" sz="1500" u="none" cap="none" strike="noStrike">
                <a:solidFill>
                  <a:schemeClr val="dk1"/>
                </a:solidFill>
                <a:latin typeface="Calibri"/>
                <a:ea typeface="Calibri"/>
                <a:cs typeface="Calibri"/>
                <a:sym typeface="Calibri"/>
              </a:rPr>
              <a:t>and shall stand guard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in defense of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the institution of Khilafat.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 shall not hesitate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to offer any sacrifice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in this regard.</a:t>
            </a:r>
            <a:r>
              <a:rPr b="0" i="1" lang="en-US" sz="1500" u="none" cap="none" strike="noStrike">
                <a:solidFill>
                  <a:schemeClr val="dk1"/>
                </a:solidFill>
                <a:latin typeface="Helvetica Neue"/>
                <a:ea typeface="Helvetica Neue"/>
                <a:cs typeface="Helvetica Neue"/>
                <a:sym typeface="Helvetica Neue"/>
              </a:rPr>
              <a:t> </a:t>
            </a:r>
            <a:r>
              <a:rPr b="0" i="0" lang="en-US" sz="1500" u="none" cap="none" strike="noStrike">
                <a:solidFill>
                  <a:schemeClr val="dk1"/>
                </a:solidFill>
                <a:latin typeface="Calibri"/>
                <a:ea typeface="Calibri"/>
                <a:cs typeface="Calibri"/>
                <a:sym typeface="Calibri"/>
              </a:rPr>
              <a:t>•</a:t>
            </a:r>
            <a:r>
              <a:rPr b="0" i="1" lang="en-US" sz="1500" u="none" cap="none" strike="noStrike">
                <a:solidFill>
                  <a:schemeClr val="dk1"/>
                </a:solidFill>
                <a:latin typeface="Helvetica Neue"/>
                <a:ea typeface="Helvetica Neue"/>
                <a:cs typeface="Helvetica Neue"/>
                <a:sym typeface="Helvetica Neue"/>
              </a:rPr>
              <a:t> </a:t>
            </a:r>
            <a:r>
              <a:rPr b="0" i="0" lang="en-US" sz="1500" u="none" cap="none" strike="noStrike">
                <a:solidFill>
                  <a:schemeClr val="dk1"/>
                </a:solidFill>
                <a:latin typeface="Calibri"/>
                <a:ea typeface="Calibri"/>
                <a:cs typeface="Calibri"/>
                <a:sym typeface="Calibri"/>
              </a:rPr>
              <a:t>Moreover,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 shall exhort my children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to always remain dedicated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and devoted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to Khilafat. </a:t>
            </a:r>
            <a:r>
              <a:rPr b="0" i="1" lang="en-US" sz="1500" u="none" cap="none" strike="noStrike">
                <a:solidFill>
                  <a:schemeClr val="dk1"/>
                </a:solidFill>
                <a:latin typeface="Helvetica Neue"/>
                <a:ea typeface="Helvetica Neue"/>
                <a:cs typeface="Helvetica Neue"/>
                <a:sym typeface="Helvetica Neue"/>
              </a:rPr>
              <a:t>• Insha’allah</a:t>
            </a:r>
            <a:r>
              <a:rPr b="0" i="0" lang="en-US" sz="1500" u="none" cap="none" strike="noStrike">
                <a:solidFill>
                  <a:schemeClr val="dk1"/>
                </a:solidFill>
                <a:latin typeface="Calibri"/>
                <a:ea typeface="Calibri"/>
                <a:cs typeface="Calibri"/>
                <a:sym typeface="Calibri"/>
              </a:rPr>
              <a:t>.</a:t>
            </a:r>
            <a:endParaRPr/>
          </a:p>
        </p:txBody>
      </p:sp>
      <p:pic>
        <p:nvPicPr>
          <p:cNvPr id="127" name="Google Shape;127;p4"/>
          <p:cNvPicPr preferRelativeResize="0"/>
          <p:nvPr/>
        </p:nvPicPr>
        <p:blipFill rotWithShape="1">
          <a:blip r:embed="rId4">
            <a:alphaModFix/>
          </a:blip>
          <a:srcRect b="0" l="0" r="0" t="0"/>
          <a:stretch/>
        </p:blipFill>
        <p:spPr>
          <a:xfrm>
            <a:off x="5457583" y="1954621"/>
            <a:ext cx="3380102" cy="10234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5"/>
          <p:cNvPicPr preferRelativeResize="0"/>
          <p:nvPr/>
        </p:nvPicPr>
        <p:blipFill rotWithShape="1">
          <a:blip r:embed="rId3">
            <a:alphaModFix/>
          </a:blip>
          <a:srcRect b="0" l="0" r="0" t="0"/>
          <a:stretch/>
        </p:blipFill>
        <p:spPr>
          <a:xfrm>
            <a:off x="0" y="20589"/>
            <a:ext cx="9143999" cy="6858000"/>
          </a:xfrm>
          <a:prstGeom prst="rect">
            <a:avLst/>
          </a:prstGeom>
          <a:noFill/>
          <a:ln>
            <a:noFill/>
          </a:ln>
        </p:spPr>
      </p:pic>
      <p:sp>
        <p:nvSpPr>
          <p:cNvPr id="133" name="Google Shape;133;p5"/>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34" name="Google Shape;134;p5"/>
          <p:cNvSpPr txBox="1"/>
          <p:nvPr/>
        </p:nvSpPr>
        <p:spPr>
          <a:xfrm>
            <a:off x="3473883" y="401242"/>
            <a:ext cx="4320411"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Calibri"/>
                <a:ea typeface="Calibri"/>
                <a:cs typeface="Calibri"/>
                <a:sym typeface="Calibri"/>
              </a:rPr>
              <a:t>The Holy Quran Segment</a:t>
            </a:r>
            <a:endParaRPr b="1" i="0" sz="3200" u="none" cap="none" strike="noStrike">
              <a:solidFill>
                <a:srgbClr val="FFFFFF"/>
              </a:solidFill>
              <a:latin typeface="Calibri"/>
              <a:ea typeface="Calibri"/>
              <a:cs typeface="Calibri"/>
              <a:sym typeface="Calibri"/>
            </a:endParaRPr>
          </a:p>
        </p:txBody>
      </p:sp>
      <p:sp>
        <p:nvSpPr>
          <p:cNvPr id="135" name="Google Shape;135;p5"/>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0" i="1" sz="1500" u="none" cap="none" strike="noStrike">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sp>
        <p:nvSpPr>
          <p:cNvPr id="136" name="Google Shape;136;p5"/>
          <p:cNvSpPr/>
          <p:nvPr/>
        </p:nvSpPr>
        <p:spPr>
          <a:xfrm>
            <a:off x="418135" y="2595509"/>
            <a:ext cx="4735884" cy="1708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Suggested Time = 10 mins</a:t>
            </a:r>
            <a:endParaRPr/>
          </a:p>
          <a:p>
            <a:pPr indent="0" lvl="0" marL="0" marR="0" rtl="0" algn="l">
              <a:spcBef>
                <a:spcPts val="0"/>
              </a:spcBef>
              <a:spcAft>
                <a:spcPts val="0"/>
              </a:spcAft>
              <a:buNone/>
            </a:pPr>
            <a:r>
              <a:t/>
            </a:r>
            <a:endParaRPr b="1" i="0" sz="21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It contains verses, questions </a:t>
            </a:r>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about the verses, followed </a:t>
            </a:r>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by commentary and discussion</a:t>
            </a:r>
            <a:endParaRPr/>
          </a:p>
        </p:txBody>
      </p:sp>
      <p:pic>
        <p:nvPicPr>
          <p:cNvPr id="137" name="Google Shape;137;p5"/>
          <p:cNvPicPr preferRelativeResize="0"/>
          <p:nvPr/>
        </p:nvPicPr>
        <p:blipFill rotWithShape="1">
          <a:blip r:embed="rId4">
            <a:alphaModFix/>
          </a:blip>
          <a:srcRect b="0" l="0" r="0" t="0"/>
          <a:stretch/>
        </p:blipFill>
        <p:spPr>
          <a:xfrm>
            <a:off x="5511280" y="1895937"/>
            <a:ext cx="2908173"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g1daf193690f_0_45"/>
          <p:cNvPicPr preferRelativeResize="0"/>
          <p:nvPr/>
        </p:nvPicPr>
        <p:blipFill rotWithShape="1">
          <a:blip r:embed="rId3">
            <a:alphaModFix/>
          </a:blip>
          <a:srcRect b="0" l="0" r="0" t="0"/>
          <a:stretch/>
        </p:blipFill>
        <p:spPr>
          <a:xfrm>
            <a:off x="0" y="64332"/>
            <a:ext cx="9143999" cy="6857999"/>
          </a:xfrm>
          <a:prstGeom prst="rect">
            <a:avLst/>
          </a:prstGeom>
          <a:noFill/>
          <a:ln>
            <a:noFill/>
          </a:ln>
        </p:spPr>
      </p:pic>
      <p:sp>
        <p:nvSpPr>
          <p:cNvPr id="143" name="Google Shape;143;g1daf193690f_0_45"/>
          <p:cNvSpPr txBox="1"/>
          <p:nvPr>
            <p:ph type="title"/>
          </p:nvPr>
        </p:nvSpPr>
        <p:spPr>
          <a:xfrm>
            <a:off x="3386944" y="452175"/>
            <a:ext cx="5367900" cy="5268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144" name="Google Shape;144;g1daf193690f_0_45"/>
          <p:cNvSpPr txBox="1"/>
          <p:nvPr/>
        </p:nvSpPr>
        <p:spPr>
          <a:xfrm>
            <a:off x="57024" y="1719550"/>
            <a:ext cx="4308000" cy="3786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chemeClr val="dk1"/>
                </a:solidFill>
                <a:latin typeface="Roboto"/>
                <a:ea typeface="Roboto"/>
                <a:cs typeface="Roboto"/>
                <a:sym typeface="Roboto"/>
              </a:rPr>
              <a:t>And </a:t>
            </a:r>
            <a:r>
              <a:rPr b="0" i="1" lang="en-US" sz="2000" u="none" cap="none" strike="noStrike">
                <a:solidFill>
                  <a:schemeClr val="dk1"/>
                </a:solidFill>
                <a:latin typeface="Roboto"/>
                <a:ea typeface="Roboto"/>
                <a:cs typeface="Roboto"/>
                <a:sym typeface="Roboto"/>
              </a:rPr>
              <a:t>for</a:t>
            </a:r>
            <a:r>
              <a:rPr b="0" i="0" lang="en-US" sz="2000" u="none" cap="none" strike="noStrike">
                <a:solidFill>
                  <a:schemeClr val="dk1"/>
                </a:solidFill>
                <a:latin typeface="Roboto"/>
                <a:ea typeface="Roboto"/>
                <a:cs typeface="Roboto"/>
                <a:sym typeface="Roboto"/>
              </a:rPr>
              <a:t> those who had established </a:t>
            </a:r>
            <a:r>
              <a:rPr b="0" i="1" lang="en-US" sz="2000" u="none" cap="none" strike="noStrike">
                <a:solidFill>
                  <a:schemeClr val="dk1"/>
                </a:solidFill>
                <a:latin typeface="Roboto"/>
                <a:ea typeface="Roboto"/>
                <a:cs typeface="Roboto"/>
                <a:sym typeface="Roboto"/>
              </a:rPr>
              <a:t>their</a:t>
            </a:r>
            <a:r>
              <a:rPr b="0" i="0" lang="en-US" sz="2000" u="none" cap="none" strike="noStrike">
                <a:solidFill>
                  <a:schemeClr val="dk1"/>
                </a:solidFill>
                <a:latin typeface="Roboto"/>
                <a:ea typeface="Roboto"/>
                <a:cs typeface="Roboto"/>
                <a:sym typeface="Roboto"/>
              </a:rPr>
              <a:t> home </a:t>
            </a:r>
            <a:r>
              <a:rPr b="0" i="1" lang="en-US" sz="2000" u="none" cap="none" strike="noStrike">
                <a:solidFill>
                  <a:schemeClr val="dk1"/>
                </a:solidFill>
                <a:latin typeface="Roboto"/>
                <a:ea typeface="Roboto"/>
                <a:cs typeface="Roboto"/>
                <a:sym typeface="Roboto"/>
              </a:rPr>
              <a:t>in this city</a:t>
            </a:r>
            <a:r>
              <a:rPr b="0" i="0" lang="en-US" sz="2000" u="none" cap="none" strike="noStrike">
                <a:solidFill>
                  <a:schemeClr val="dk1"/>
                </a:solidFill>
                <a:latin typeface="Roboto"/>
                <a:ea typeface="Roboto"/>
                <a:cs typeface="Roboto"/>
                <a:sym typeface="Roboto"/>
              </a:rPr>
              <a:t> and </a:t>
            </a:r>
            <a:r>
              <a:rPr b="0" i="1" lang="en-US" sz="2000" u="none" cap="none" strike="noStrike">
                <a:solidFill>
                  <a:schemeClr val="dk1"/>
                </a:solidFill>
                <a:latin typeface="Roboto"/>
                <a:ea typeface="Roboto"/>
                <a:cs typeface="Roboto"/>
                <a:sym typeface="Roboto"/>
              </a:rPr>
              <a:t>had accepted</a:t>
            </a:r>
            <a:r>
              <a:rPr b="0" i="0" lang="en-US" sz="2000" u="none" cap="none" strike="noStrike">
                <a:solidFill>
                  <a:schemeClr val="dk1"/>
                </a:solidFill>
                <a:latin typeface="Roboto"/>
                <a:ea typeface="Roboto"/>
                <a:cs typeface="Roboto"/>
                <a:sym typeface="Roboto"/>
              </a:rPr>
              <a:t> the faith before them, they love those who come to them for refuge, and find not in their breasts any desire for that which is given them (Refugees), but prefer </a:t>
            </a:r>
            <a:r>
              <a:rPr b="0" i="1" lang="en-US" sz="2000" u="none" cap="none" strike="noStrike">
                <a:solidFill>
                  <a:schemeClr val="dk1"/>
                </a:solidFill>
                <a:latin typeface="Roboto"/>
                <a:ea typeface="Roboto"/>
                <a:cs typeface="Roboto"/>
                <a:sym typeface="Roboto"/>
              </a:rPr>
              <a:t>the Refugees</a:t>
            </a:r>
            <a:r>
              <a:rPr b="0" i="0" lang="en-US" sz="2000" u="none" cap="none" strike="noStrike">
                <a:solidFill>
                  <a:schemeClr val="dk1"/>
                </a:solidFill>
                <a:latin typeface="Roboto"/>
                <a:ea typeface="Roboto"/>
                <a:cs typeface="Roboto"/>
                <a:sym typeface="Roboto"/>
              </a:rPr>
              <a:t> alone themselves, even though poverty be their </a:t>
            </a:r>
            <a:r>
              <a:rPr b="0" i="1" lang="en-US" sz="2000" u="none" cap="none" strike="noStrike">
                <a:solidFill>
                  <a:schemeClr val="dk1"/>
                </a:solidFill>
                <a:latin typeface="Roboto"/>
                <a:ea typeface="Roboto"/>
                <a:cs typeface="Roboto"/>
                <a:sym typeface="Roboto"/>
              </a:rPr>
              <a:t>own lot</a:t>
            </a:r>
            <a:r>
              <a:rPr b="0" i="0" lang="en-US" sz="2000" u="none" cap="none" strike="noStrike">
                <a:solidFill>
                  <a:schemeClr val="dk1"/>
                </a:solidFill>
                <a:latin typeface="Roboto"/>
                <a:ea typeface="Roboto"/>
                <a:cs typeface="Roboto"/>
                <a:sym typeface="Roboto"/>
              </a:rPr>
              <a:t>. And whoso is rid of the covetousness of his own soul—it is these who will be successful </a:t>
            </a:r>
            <a:r>
              <a:rPr b="0" i="0" lang="en-US" sz="1600" u="none" cap="none" strike="noStrike">
                <a:solidFill>
                  <a:schemeClr val="dk1"/>
                </a:solidFill>
                <a:latin typeface="Roboto"/>
                <a:ea typeface="Roboto"/>
                <a:cs typeface="Roboto"/>
                <a:sym typeface="Roboto"/>
              </a:rPr>
              <a:t>(59:10)</a:t>
            </a:r>
            <a:endParaRPr b="0" i="0" sz="1600" u="none" cap="none" strike="noStrike">
              <a:solidFill>
                <a:schemeClr val="dk1"/>
              </a:solidFill>
              <a:latin typeface="Calibri"/>
              <a:ea typeface="Calibri"/>
              <a:cs typeface="Calibri"/>
              <a:sym typeface="Calibri"/>
            </a:endParaRPr>
          </a:p>
        </p:txBody>
      </p:sp>
      <p:pic>
        <p:nvPicPr>
          <p:cNvPr id="145" name="Google Shape;145;g1daf193690f_0_45"/>
          <p:cNvPicPr preferRelativeResize="0"/>
          <p:nvPr/>
        </p:nvPicPr>
        <p:blipFill>
          <a:blip r:embed="rId4">
            <a:alphaModFix/>
          </a:blip>
          <a:stretch>
            <a:fillRect/>
          </a:stretch>
        </p:blipFill>
        <p:spPr>
          <a:xfrm>
            <a:off x="4365063" y="1962150"/>
            <a:ext cx="4619625" cy="2933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7"/>
          <p:cNvPicPr preferRelativeResize="0"/>
          <p:nvPr/>
        </p:nvPicPr>
        <p:blipFill rotWithShape="1">
          <a:blip r:embed="rId3">
            <a:alphaModFix/>
          </a:blip>
          <a:srcRect b="0" l="0" r="0" t="0"/>
          <a:stretch/>
        </p:blipFill>
        <p:spPr>
          <a:xfrm>
            <a:off x="0" y="0"/>
            <a:ext cx="9143999" cy="6858000"/>
          </a:xfrm>
          <a:prstGeom prst="rect">
            <a:avLst/>
          </a:prstGeom>
          <a:noFill/>
          <a:ln>
            <a:noFill/>
          </a:ln>
        </p:spPr>
      </p:pic>
      <p:sp>
        <p:nvSpPr>
          <p:cNvPr id="151" name="Google Shape;151;p7"/>
          <p:cNvSpPr txBox="1"/>
          <p:nvPr/>
        </p:nvSpPr>
        <p:spPr>
          <a:xfrm>
            <a:off x="3435368" y="410952"/>
            <a:ext cx="4895890"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Helvetica Neue"/>
                <a:ea typeface="Helvetica Neue"/>
                <a:cs typeface="Helvetica Neue"/>
                <a:sym typeface="Helvetica Neue"/>
              </a:rPr>
              <a:t>Understanding the Verse</a:t>
            </a:r>
            <a:endParaRPr b="1" i="0" sz="3200" u="none" cap="none" strike="noStrike">
              <a:solidFill>
                <a:srgbClr val="FFFFFF"/>
              </a:solidFill>
              <a:latin typeface="Helvetica Neue"/>
              <a:ea typeface="Helvetica Neue"/>
              <a:cs typeface="Helvetica Neue"/>
              <a:sym typeface="Helvetica Neue"/>
            </a:endParaRPr>
          </a:p>
        </p:txBody>
      </p:sp>
      <p:sp>
        <p:nvSpPr>
          <p:cNvPr id="152" name="Google Shape;152;p7"/>
          <p:cNvSpPr txBox="1"/>
          <p:nvPr/>
        </p:nvSpPr>
        <p:spPr>
          <a:xfrm>
            <a:off x="365445" y="2310006"/>
            <a:ext cx="8413109" cy="2237987"/>
          </a:xfrm>
          <a:prstGeom prst="rect">
            <a:avLst/>
          </a:prstGeom>
          <a:noFill/>
          <a:ln>
            <a:noFill/>
          </a:ln>
        </p:spPr>
        <p:txBody>
          <a:bodyPr anchorCtr="0" anchor="t" bIns="34275" lIns="34275" spcFirstLastPara="1" rIns="34275" wrap="square" tIns="34275">
            <a:normAutofit/>
          </a:bodyPr>
          <a:lstStyle/>
          <a:p>
            <a:pPr indent="-385763" lvl="0" marL="385763" marR="0" rtl="0" algn="l">
              <a:spcBef>
                <a:spcPts val="0"/>
              </a:spcBef>
              <a:spcAft>
                <a:spcPts val="0"/>
              </a:spcAft>
              <a:buClr>
                <a:schemeClr val="dk1"/>
              </a:buClr>
              <a:buSzPts val="2000"/>
              <a:buFont typeface="Helvetica Neue"/>
              <a:buAutoNum type="arabicPeriod"/>
            </a:pPr>
            <a:r>
              <a:rPr b="0" i="0" lang="en-US" sz="2000" u="none" cap="none" strike="noStrike">
                <a:solidFill>
                  <a:schemeClr val="dk1"/>
                </a:solidFill>
                <a:latin typeface="Calibri"/>
                <a:ea typeface="Calibri"/>
                <a:cs typeface="Calibri"/>
                <a:sym typeface="Calibri"/>
              </a:rPr>
              <a:t>This verse is mentioning which two groups of individuals?</a:t>
            </a:r>
            <a:endParaRPr b="0" i="0" sz="2000" u="none" cap="none" strike="noStrike">
              <a:solidFill>
                <a:schemeClr val="dk1"/>
              </a:solidFill>
              <a:latin typeface="Calibri"/>
              <a:ea typeface="Calibri"/>
              <a:cs typeface="Calibri"/>
              <a:sym typeface="Calibri"/>
            </a:endParaRPr>
          </a:p>
          <a:p>
            <a:pPr indent="-387350" lvl="0" marL="514350" marR="0" rtl="0" algn="l">
              <a:spcBef>
                <a:spcPts val="450"/>
              </a:spcBef>
              <a:spcAft>
                <a:spcPts val="0"/>
              </a:spcAft>
              <a:buClr>
                <a:schemeClr val="dk1"/>
              </a:buClr>
              <a:buSzPts val="2000"/>
              <a:buFont typeface="Helvetica Neue"/>
              <a:buNone/>
            </a:pPr>
            <a:r>
              <a:t/>
            </a:r>
            <a:endParaRPr b="0" i="0" sz="2000" u="none" cap="none" strike="noStrike">
              <a:solidFill>
                <a:schemeClr val="dk1"/>
              </a:solidFill>
              <a:latin typeface="Calibri"/>
              <a:ea typeface="Calibri"/>
              <a:cs typeface="Calibri"/>
              <a:sym typeface="Calibri"/>
            </a:endParaRPr>
          </a:p>
          <a:p>
            <a:pPr indent="-385763" lvl="0" marL="385763" marR="0" rtl="0" algn="l">
              <a:spcBef>
                <a:spcPts val="450"/>
              </a:spcBef>
              <a:spcAft>
                <a:spcPts val="0"/>
              </a:spcAft>
              <a:buClr>
                <a:schemeClr val="dk1"/>
              </a:buClr>
              <a:buSzPts val="2000"/>
              <a:buFont typeface="Helvetica Neue"/>
              <a:buAutoNum type="arabicPeriod"/>
            </a:pPr>
            <a:r>
              <a:rPr b="0" i="0" lang="en-US" sz="2000" u="none" cap="none" strike="noStrike">
                <a:solidFill>
                  <a:schemeClr val="dk1"/>
                </a:solidFill>
                <a:latin typeface="Calibri"/>
                <a:ea typeface="Calibri"/>
                <a:cs typeface="Calibri"/>
                <a:sym typeface="Calibri"/>
              </a:rPr>
              <a:t>This verse is alluding to which event in the history of Islam?</a:t>
            </a:r>
            <a:endParaRPr b="0" i="0" sz="2000" u="none" cap="none" strike="noStrike">
              <a:solidFill>
                <a:schemeClr val="dk1"/>
              </a:solidFill>
              <a:latin typeface="Calibri"/>
              <a:ea typeface="Calibri"/>
              <a:cs typeface="Calibri"/>
              <a:sym typeface="Calibri"/>
            </a:endParaRPr>
          </a:p>
          <a:p>
            <a:pPr indent="-387350" lvl="0" marL="514350" marR="0" rtl="0" algn="l">
              <a:spcBef>
                <a:spcPts val="450"/>
              </a:spcBef>
              <a:spcAft>
                <a:spcPts val="0"/>
              </a:spcAft>
              <a:buClr>
                <a:schemeClr val="dk1"/>
              </a:buClr>
              <a:buSzPts val="2000"/>
              <a:buFont typeface="Helvetica Neue"/>
              <a:buNone/>
            </a:pPr>
            <a:r>
              <a:t/>
            </a:r>
            <a:endParaRPr b="0" i="0" sz="2000" u="none" cap="none" strike="noStrike">
              <a:solidFill>
                <a:schemeClr val="dk1"/>
              </a:solidFill>
              <a:latin typeface="Calibri"/>
              <a:ea typeface="Calibri"/>
              <a:cs typeface="Calibri"/>
              <a:sym typeface="Calibri"/>
            </a:endParaRPr>
          </a:p>
          <a:p>
            <a:pPr indent="-385763" lvl="0" marL="385763" marR="0" rtl="0" algn="l">
              <a:spcBef>
                <a:spcPts val="450"/>
              </a:spcBef>
              <a:spcAft>
                <a:spcPts val="0"/>
              </a:spcAft>
              <a:buClr>
                <a:schemeClr val="dk1"/>
              </a:buClr>
              <a:buSzPts val="2000"/>
              <a:buFont typeface="Helvetica Neue"/>
              <a:buAutoNum type="arabicPeriod"/>
            </a:pPr>
            <a:r>
              <a:rPr b="0" i="0" lang="en-US" sz="2000" u="none" cap="none" strike="noStrike">
                <a:solidFill>
                  <a:schemeClr val="dk1"/>
                </a:solidFill>
                <a:latin typeface="Calibri"/>
                <a:ea typeface="Calibri"/>
                <a:cs typeface="Calibri"/>
                <a:sym typeface="Calibri"/>
              </a:rPr>
              <a:t>How can we apply the example given in this verse to our daily lives?</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8"/>
          <p:cNvPicPr preferRelativeResize="0"/>
          <p:nvPr/>
        </p:nvPicPr>
        <p:blipFill rotWithShape="1">
          <a:blip r:embed="rId3">
            <a:alphaModFix/>
          </a:blip>
          <a:srcRect b="0" l="0" r="0" t="0"/>
          <a:stretch/>
        </p:blipFill>
        <p:spPr>
          <a:xfrm>
            <a:off x="1" y="0"/>
            <a:ext cx="9143999" cy="6858000"/>
          </a:xfrm>
          <a:prstGeom prst="rect">
            <a:avLst/>
          </a:prstGeom>
          <a:noFill/>
          <a:ln>
            <a:noFill/>
          </a:ln>
        </p:spPr>
      </p:pic>
      <p:sp>
        <p:nvSpPr>
          <p:cNvPr id="158" name="Google Shape;158;p8"/>
          <p:cNvSpPr txBox="1"/>
          <p:nvPr/>
        </p:nvSpPr>
        <p:spPr>
          <a:xfrm>
            <a:off x="3446769" y="364296"/>
            <a:ext cx="2576344"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Helvetica Neue"/>
                <a:ea typeface="Helvetica Neue"/>
                <a:cs typeface="Helvetica Neue"/>
                <a:sym typeface="Helvetica Neue"/>
              </a:rPr>
              <a:t>Commentary</a:t>
            </a:r>
            <a:endParaRPr/>
          </a:p>
        </p:txBody>
      </p:sp>
      <p:sp>
        <p:nvSpPr>
          <p:cNvPr id="159" name="Google Shape;159;p8"/>
          <p:cNvSpPr txBox="1"/>
          <p:nvPr/>
        </p:nvSpPr>
        <p:spPr>
          <a:xfrm>
            <a:off x="210856" y="1907546"/>
            <a:ext cx="8615091" cy="3599566"/>
          </a:xfrm>
          <a:prstGeom prst="rect">
            <a:avLst/>
          </a:prstGeom>
          <a:noFill/>
          <a:ln>
            <a:noFill/>
          </a:ln>
        </p:spPr>
        <p:txBody>
          <a:bodyPr anchorCtr="0" anchor="t" bIns="45700" lIns="45700" spcFirstLastPara="1" rIns="45700" wrap="square" tIns="45700">
            <a:normAutofit/>
          </a:bodyPr>
          <a:lstStyle/>
          <a:p>
            <a:pPr indent="-457200" lvl="0" marL="457200" marR="0" rtl="0" algn="l">
              <a:spcBef>
                <a:spcPts val="0"/>
              </a:spcBef>
              <a:spcAft>
                <a:spcPts val="0"/>
              </a:spcAft>
              <a:buClr>
                <a:schemeClr val="dk1"/>
              </a:buClr>
              <a:buSzPts val="2200"/>
              <a:buFont typeface="Helvetica Neue"/>
              <a:buAutoNum type="arabicPeriod"/>
            </a:pPr>
            <a:r>
              <a:rPr b="0" i="0" lang="en-US" sz="2200" u="none" cap="none" strike="noStrike">
                <a:solidFill>
                  <a:schemeClr val="dk1"/>
                </a:solidFill>
                <a:latin typeface="Calibri"/>
                <a:ea typeface="Calibri"/>
                <a:cs typeface="Calibri"/>
                <a:sym typeface="Calibri"/>
              </a:rPr>
              <a:t>The Ansar (residents of Medina) and the Muhajireen (refugees from Mecca).</a:t>
            </a:r>
            <a:endParaRPr b="0" i="0" sz="2200" u="none" cap="none" strike="noStrike">
              <a:solidFill>
                <a:schemeClr val="dk1"/>
              </a:solidFill>
              <a:latin typeface="Calibri"/>
              <a:ea typeface="Calibri"/>
              <a:cs typeface="Calibri"/>
              <a:sym typeface="Calibri"/>
            </a:endParaRPr>
          </a:p>
          <a:p>
            <a:pPr indent="-457200" lvl="0" marL="457200" marR="0" rtl="0" algn="l">
              <a:spcBef>
                <a:spcPts val="400"/>
              </a:spcBef>
              <a:spcAft>
                <a:spcPts val="0"/>
              </a:spcAft>
              <a:buClr>
                <a:schemeClr val="dk1"/>
              </a:buClr>
              <a:buSzPts val="2200"/>
              <a:buFont typeface="Helvetica Neue"/>
              <a:buAutoNum type="arabicPeriod"/>
            </a:pPr>
            <a:r>
              <a:rPr b="0" i="0" lang="en-US" sz="2200" u="none" cap="none" strike="noStrike">
                <a:solidFill>
                  <a:schemeClr val="dk1"/>
                </a:solidFill>
                <a:latin typeface="Calibri"/>
                <a:ea typeface="Calibri"/>
                <a:cs typeface="Calibri"/>
                <a:sym typeface="Calibri"/>
              </a:rPr>
              <a:t>Allah the Almighty is alluding to the great act of brotherhood between the Ansar of Medina and the Muhajireen from Mecca. The Holy Prophet </a:t>
            </a:r>
            <a:r>
              <a:rPr b="0" i="0" lang="en-US" sz="2000" u="none" cap="none" strike="noStrike">
                <a:solidFill>
                  <a:schemeClr val="dk1"/>
                </a:solidFill>
                <a:latin typeface="Calibri"/>
                <a:ea typeface="Calibri"/>
                <a:cs typeface="Calibri"/>
                <a:sym typeface="Calibri"/>
              </a:rPr>
              <a:t>(peace and blessings of Allah be on him) </a:t>
            </a:r>
            <a:r>
              <a:rPr b="0" i="0" lang="en-US" sz="2200" u="none" cap="none" strike="noStrike">
                <a:solidFill>
                  <a:schemeClr val="dk1"/>
                </a:solidFill>
                <a:latin typeface="Calibri"/>
                <a:ea typeface="Calibri"/>
                <a:cs typeface="Calibri"/>
                <a:sym typeface="Calibri"/>
              </a:rPr>
              <a:t>joined them in a historic connection of Muslim brotherhood</a:t>
            </a:r>
            <a:endParaRPr/>
          </a:p>
          <a:p>
            <a:pPr indent="-457200" lvl="0" marL="457200" marR="0" rtl="0" algn="l">
              <a:spcBef>
                <a:spcPts val="400"/>
              </a:spcBef>
              <a:spcAft>
                <a:spcPts val="0"/>
              </a:spcAft>
              <a:buClr>
                <a:schemeClr val="dk1"/>
              </a:buClr>
              <a:buSzPts val="2200"/>
              <a:buFont typeface="Helvetica Neue"/>
              <a:buAutoNum type="arabicPeriod"/>
            </a:pPr>
            <a:r>
              <a:rPr b="0" i="0" lang="en-US" sz="2200" u="none" cap="none" strike="noStrike">
                <a:solidFill>
                  <a:schemeClr val="dk1"/>
                </a:solidFill>
                <a:latin typeface="Calibri"/>
                <a:ea typeface="Calibri"/>
                <a:cs typeface="Calibri"/>
                <a:sym typeface="Calibri"/>
              </a:rPr>
              <a:t>The acts of kindness and sacrifice showed by the Ansar of Medina is an example for us to follow. We must treat new brothers in our Jama’at with the same acts of kindness and sacrifice.</a:t>
            </a:r>
            <a:endParaRPr/>
          </a:p>
        </p:txBody>
      </p:sp>
      <p:sp>
        <p:nvSpPr>
          <p:cNvPr id="160" name="Google Shape;160;p8"/>
          <p:cNvSpPr txBox="1"/>
          <p:nvPr/>
        </p:nvSpPr>
        <p:spPr>
          <a:xfrm>
            <a:off x="6023113" y="5507112"/>
            <a:ext cx="2464325" cy="36932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Five volume commentary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9"/>
          <p:cNvPicPr preferRelativeResize="0"/>
          <p:nvPr/>
        </p:nvPicPr>
        <p:blipFill rotWithShape="1">
          <a:blip r:embed="rId3">
            <a:alphaModFix/>
          </a:blip>
          <a:srcRect b="0" l="0" r="0" t="0"/>
          <a:stretch/>
        </p:blipFill>
        <p:spPr>
          <a:xfrm>
            <a:off x="0" y="-33469"/>
            <a:ext cx="9143999" cy="6858000"/>
          </a:xfrm>
          <a:prstGeom prst="rect">
            <a:avLst/>
          </a:prstGeom>
          <a:noFill/>
          <a:ln>
            <a:noFill/>
          </a:ln>
        </p:spPr>
      </p:pic>
      <p:sp>
        <p:nvSpPr>
          <p:cNvPr id="166" name="Google Shape;166;p9"/>
          <p:cNvSpPr txBox="1"/>
          <p:nvPr/>
        </p:nvSpPr>
        <p:spPr>
          <a:xfrm>
            <a:off x="3446769" y="364296"/>
            <a:ext cx="134363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Helvetica Neue"/>
                <a:ea typeface="Helvetica Neue"/>
                <a:cs typeface="Helvetica Neue"/>
                <a:sym typeface="Helvetica Neue"/>
              </a:rPr>
              <a:t>Hadith</a:t>
            </a:r>
            <a:endParaRPr b="1" i="0" sz="3200" u="none" cap="none" strike="noStrike">
              <a:solidFill>
                <a:srgbClr val="FFFFFF"/>
              </a:solidFill>
              <a:latin typeface="Helvetica Neue"/>
              <a:ea typeface="Helvetica Neue"/>
              <a:cs typeface="Helvetica Neue"/>
              <a:sym typeface="Helvetica Neue"/>
            </a:endParaRPr>
          </a:p>
        </p:txBody>
      </p:sp>
      <p:sp>
        <p:nvSpPr>
          <p:cNvPr id="167" name="Google Shape;167;p9"/>
          <p:cNvSpPr txBox="1"/>
          <p:nvPr/>
        </p:nvSpPr>
        <p:spPr>
          <a:xfrm>
            <a:off x="210856" y="1907546"/>
            <a:ext cx="8615091" cy="3599566"/>
          </a:xfrm>
          <a:prstGeom prst="rect">
            <a:avLst/>
          </a:prstGeom>
          <a:noFill/>
          <a:ln>
            <a:noFill/>
          </a:ln>
        </p:spPr>
        <p:txBody>
          <a:bodyPr anchorCtr="0" anchor="t" bIns="45700" lIns="45700" spcFirstLastPara="1" rIns="45700" wrap="square" tIns="45700">
            <a:normAutofit/>
          </a:bodyPr>
          <a:lstStyle/>
          <a:p>
            <a:pPr indent="0" lvl="0" marL="0" marR="0" rtl="0" algn="l">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168" name="Google Shape;168;p9"/>
          <p:cNvSpPr txBox="1"/>
          <p:nvPr/>
        </p:nvSpPr>
        <p:spPr>
          <a:xfrm>
            <a:off x="728330" y="1261530"/>
            <a:ext cx="76873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rgbClr val="000000"/>
                </a:solidFill>
                <a:latin typeface="Vollkorn"/>
                <a:ea typeface="Vollkorn"/>
                <a:cs typeface="Vollkorn"/>
                <a:sym typeface="Vollkorn"/>
              </a:rPr>
              <a:t>“O Allah, bless Muhammad and prosper him and grant him peace; Thou art Praiseworthy and Glorious”</a:t>
            </a:r>
            <a:endParaRPr i="1" sz="1800">
              <a:solidFill>
                <a:schemeClr val="dk1"/>
              </a:solidFill>
              <a:latin typeface="Calibri"/>
              <a:ea typeface="Calibri"/>
              <a:cs typeface="Calibri"/>
              <a:sym typeface="Calibri"/>
            </a:endParaRPr>
          </a:p>
        </p:txBody>
      </p:sp>
      <p:sp>
        <p:nvSpPr>
          <p:cNvPr id="169" name="Google Shape;169;p9"/>
          <p:cNvSpPr txBox="1"/>
          <p:nvPr/>
        </p:nvSpPr>
        <p:spPr>
          <a:xfrm>
            <a:off x="498300" y="2703033"/>
            <a:ext cx="768733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"You can never enrich people with your money alone; so, help them cheerfully and with good grace." </a:t>
            </a:r>
            <a:r>
              <a:rPr lang="en-US" sz="1800">
                <a:solidFill>
                  <a:schemeClr val="dk1"/>
                </a:solidFill>
                <a:latin typeface="Times"/>
                <a:ea typeface="Times"/>
                <a:cs typeface="Times"/>
                <a:sym typeface="Times"/>
              </a:rPr>
              <a:t>(Risalah Qushariyyah)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2021-11-05T22:04:05Z</dcterms:created>
  <dc:creator>Mansoor Qureshi</dc:creator>
</cp:coreProperties>
</file>