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2" r:id="rId5"/>
    <p:sldId id="273" r:id="rId6"/>
    <p:sldId id="274" r:id="rId7"/>
    <p:sldId id="276" r:id="rId8"/>
    <p:sldId id="265" r:id="rId9"/>
    <p:sldId id="266" r:id="rId10"/>
    <p:sldId id="277" r:id="rId11"/>
    <p:sldId id="268" r:id="rId12"/>
    <p:sldId id="270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54ECF8-ED1C-4941-B570-0261F57D55B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9198BD-09DD-425D-ABE6-4B3CA235C4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el:(732)%20734%204879" TargetMode="External"/><Relationship Id="rId2" Type="http://schemas.openxmlformats.org/officeDocument/2006/relationships/hyperlink" Target="http://moodle.alfurqan.us/file.php/1/resources/Manuals/Class_Join_in_Guide_for_Student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slam.org/" TargetMode="External"/><Relationship Id="rId2" Type="http://schemas.openxmlformats.org/officeDocument/2006/relationships/hyperlink" Target="http://www.ansarus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furqan.u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nsarus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854696" cy="3733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Majlis </a:t>
            </a:r>
            <a:r>
              <a:rPr lang="en-US" sz="3600" dirty="0" err="1" smtClean="0"/>
              <a:t>Ansārullāh</a:t>
            </a:r>
            <a:r>
              <a:rPr lang="en-US" sz="3600" dirty="0" smtClean="0"/>
              <a:t> USA </a:t>
            </a:r>
            <a:br>
              <a:rPr lang="en-US" sz="3600" dirty="0" smtClean="0"/>
            </a:br>
            <a:r>
              <a:rPr lang="en-US" sz="3600" dirty="0" smtClean="0"/>
              <a:t>ALC-2013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SYED FAZAL AHMED</a:t>
            </a:r>
            <a:br>
              <a:rPr lang="en-US" sz="2000" dirty="0" smtClean="0"/>
            </a:br>
            <a:r>
              <a:rPr lang="en-US" sz="2000" dirty="0" err="1" smtClean="0"/>
              <a:t>Qaid</a:t>
            </a:r>
            <a:r>
              <a:rPr lang="en-US" sz="2000" dirty="0" smtClean="0"/>
              <a:t> </a:t>
            </a:r>
            <a:r>
              <a:rPr lang="en-US" sz="2000" dirty="0" err="1" smtClean="0"/>
              <a:t>Ta'līmul</a:t>
            </a:r>
            <a:r>
              <a:rPr lang="en-US" sz="2000" dirty="0" smtClean="0"/>
              <a:t> Qur'ān</a:t>
            </a:r>
            <a:endParaRPr lang="en-US" sz="20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487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At-Tarteel (</a:t>
            </a:r>
            <a:r>
              <a:rPr lang="ar-AE" dirty="0" smtClean="0"/>
              <a:t>الترتیل) </a:t>
            </a:r>
            <a:r>
              <a:rPr lang="en-US" dirty="0" smtClean="0"/>
              <a:t>course for members of Majlis Ansarullah, USA  by </a:t>
            </a:r>
            <a:r>
              <a:rPr lang="en-US" dirty="0" err="1" smtClean="0"/>
              <a:t>Alfurqan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Class Name: </a:t>
            </a:r>
            <a:r>
              <a:rPr lang="en-US" dirty="0" smtClean="0"/>
              <a:t>AR09</a:t>
            </a:r>
            <a:r>
              <a:rPr lang="en-US" b="1" dirty="0" smtClean="0"/>
              <a:t> </a:t>
            </a:r>
            <a:r>
              <a:rPr lang="en-US" dirty="0" smtClean="0"/>
              <a:t>At-Tarteel (Holy Qur'an Recitation with basic Tajweed rules)</a:t>
            </a:r>
            <a:br>
              <a:rPr lang="en-US" dirty="0" smtClean="0"/>
            </a:br>
            <a:r>
              <a:rPr lang="en-US" b="1" dirty="0" smtClean="0"/>
              <a:t>Teacher: </a:t>
            </a:r>
            <a:r>
              <a:rPr lang="en-US" dirty="0" smtClean="0"/>
              <a:t>Respected Hafiz </a:t>
            </a:r>
            <a:r>
              <a:rPr lang="en-US" dirty="0" err="1" smtClean="0"/>
              <a:t>Burhan</a:t>
            </a:r>
            <a:r>
              <a:rPr lang="en-US" dirty="0" smtClean="0"/>
              <a:t> Muhammad Khan Sahib (Professor, Jamia Ahmadiyya)</a:t>
            </a:r>
            <a:br>
              <a:rPr lang="en-US" dirty="0" smtClean="0"/>
            </a:br>
            <a:r>
              <a:rPr lang="en-US" b="1" dirty="0" smtClean="0"/>
              <a:t>Start Date: </a:t>
            </a:r>
            <a:r>
              <a:rPr lang="en-US" dirty="0" smtClean="0"/>
              <a:t>January 21, 2013</a:t>
            </a:r>
            <a:br>
              <a:rPr lang="en-US" dirty="0" smtClean="0"/>
            </a:br>
            <a:r>
              <a:rPr lang="en-US" b="1" dirty="0" smtClean="0"/>
              <a:t>Time Commitment:</a:t>
            </a:r>
            <a:r>
              <a:rPr lang="en-US" dirty="0" smtClean="0"/>
              <a:t> Mon - Wed at 7:00 pm EST</a:t>
            </a:r>
          </a:p>
          <a:p>
            <a:r>
              <a:rPr lang="en-US" dirty="0" smtClean="0"/>
              <a:t>For registration go through this step by step User's guide </a:t>
            </a:r>
            <a:r>
              <a:rPr lang="en-US" dirty="0" smtClean="0">
                <a:hlinkClick r:id="rId2"/>
              </a:rPr>
              <a:t>Class_Join_in_Guide_for_Students.pdf</a:t>
            </a:r>
            <a:r>
              <a:rPr lang="en-US" dirty="0" smtClean="0"/>
              <a:t> OR </a:t>
            </a:r>
          </a:p>
          <a:p>
            <a:r>
              <a:rPr lang="en-US" smtClean="0"/>
              <a:t>Call us on </a:t>
            </a:r>
            <a:r>
              <a:rPr lang="en-US" smtClean="0">
                <a:hlinkClick r:id="rId3"/>
              </a:rPr>
              <a:t>(732) 734 4879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SPECIAL PROJECTS -2013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TELEPHONE CLASS  FOR HOLY QUR`AN LEARNING</a:t>
            </a:r>
          </a:p>
          <a:p>
            <a:pPr algn="ctr"/>
            <a:endParaRPr lang="en-US" sz="2800" b="1" dirty="0" smtClean="0">
              <a:latin typeface="Constantia" pitchFamily="18" charset="0"/>
            </a:endParaRPr>
          </a:p>
          <a:p>
            <a:pPr algn="ctr"/>
            <a:r>
              <a:rPr lang="en-US" sz="2800" b="1" dirty="0" smtClean="0">
                <a:latin typeface="Constantia" pitchFamily="18" charset="0"/>
              </a:rPr>
              <a:t>CLASS FOR NEW CONVERTS</a:t>
            </a:r>
          </a:p>
          <a:p>
            <a:pPr algn="ctr"/>
            <a:endParaRPr lang="en-US" sz="2800" b="1" dirty="0" smtClean="0">
              <a:latin typeface="Constantia" pitchFamily="18" charset="0"/>
            </a:endParaRPr>
          </a:p>
          <a:p>
            <a:pPr algn="ctr"/>
            <a:r>
              <a:rPr lang="en-US" sz="2800" b="1" dirty="0" smtClean="0">
                <a:latin typeface="Constantia" pitchFamily="18" charset="0"/>
              </a:rPr>
              <a:t>TEACHER CERTIFICATION ONLINE CLASS FOR CORRECT TARTEEL &amp; TAJWEED</a:t>
            </a:r>
          </a:p>
          <a:p>
            <a:pPr algn="ctr">
              <a:buNone/>
            </a:pPr>
            <a:endParaRPr lang="en-US" sz="2000" b="1" dirty="0" smtClean="0">
              <a:latin typeface="Cambria" pitchFamily="18" charset="0"/>
            </a:endParaRPr>
          </a:p>
          <a:p>
            <a:pPr algn="ctr">
              <a:buNone/>
            </a:pPr>
            <a:endParaRPr lang="en-US" sz="2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mbria" pitchFamily="18" charset="0"/>
              </a:rPr>
              <a:t>REQUEST:URGE MEMBERS TO ENROLL </a:t>
            </a:r>
          </a:p>
          <a:p>
            <a:pPr algn="ctr"/>
            <a:endParaRPr lang="en-US" sz="2800" b="1" dirty="0" smtClean="0">
              <a:latin typeface="Constantia" pitchFamily="18" charset="0"/>
            </a:endParaRPr>
          </a:p>
          <a:p>
            <a:pPr algn="ctr">
              <a:buNone/>
            </a:pPr>
            <a:endParaRPr lang="en-US" sz="2800" b="1" dirty="0" smtClean="0">
              <a:latin typeface="Constantia" pitchFamily="18" charset="0"/>
            </a:endParaRPr>
          </a:p>
          <a:p>
            <a:pPr algn="ctr"/>
            <a:endParaRPr lang="en-US" sz="2800" b="1" dirty="0" smtClean="0">
              <a:latin typeface="Constantia" pitchFamily="18" charset="0"/>
            </a:endParaRPr>
          </a:p>
          <a:p>
            <a:pPr algn="ctr"/>
            <a:endParaRPr lang="en-US" sz="2800" b="1" dirty="0" smtClean="0">
              <a:latin typeface="Constantia" pitchFamily="18" charset="0"/>
            </a:endParaRPr>
          </a:p>
          <a:p>
            <a:pPr algn="ctr"/>
            <a:endParaRPr lang="en-US" sz="28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Our ultimate responsibilities towards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the Holy Qur`an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7400" dirty="0" smtClean="0">
              <a:latin typeface="Constant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9600" dirty="0" smtClean="0">
                <a:latin typeface="Cambria" pitchFamily="18" charset="0"/>
              </a:rPr>
              <a:t>Motivating ourselves to learn the reading of the Holy Qur’ān with correct  pronunciation and teach it to others.</a:t>
            </a:r>
          </a:p>
          <a:p>
            <a:pPr algn="just">
              <a:buNone/>
            </a:pPr>
            <a:endParaRPr lang="en-US" sz="96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9600" dirty="0" smtClean="0">
                <a:latin typeface="Cambria" pitchFamily="18" charset="0"/>
              </a:rPr>
              <a:t>Teaching and helping others to recite the Holy Qur’ān </a:t>
            </a:r>
          </a:p>
          <a:p>
            <a:pPr algn="just">
              <a:buNone/>
            </a:pPr>
            <a:endParaRPr lang="en-US" sz="96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9600" dirty="0" smtClean="0">
                <a:latin typeface="Cambria" pitchFamily="18" charset="0"/>
              </a:rPr>
              <a:t>Inculcating love of the Holy Qur’ān by understanding it.</a:t>
            </a:r>
            <a:br>
              <a:rPr lang="en-US" sz="9600" dirty="0" smtClean="0">
                <a:latin typeface="Cambria" pitchFamily="18" charset="0"/>
              </a:rPr>
            </a:br>
            <a:endParaRPr lang="en-US" sz="96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9600" dirty="0" smtClean="0">
                <a:latin typeface="Cambria" pitchFamily="18" charset="0"/>
              </a:rPr>
              <a:t>Leading by example -by practicing what we preach.</a:t>
            </a:r>
          </a:p>
          <a:p>
            <a:pPr algn="just">
              <a:buFont typeface="Wingdings" pitchFamily="2" charset="2"/>
              <a:buChar char="v"/>
            </a:pPr>
            <a:endParaRPr lang="en-US" sz="96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9600" dirty="0" smtClean="0">
                <a:latin typeface="Cambria" pitchFamily="18" charset="0"/>
              </a:rPr>
              <a:t>Exhorting our children for  all the above</a:t>
            </a:r>
          </a:p>
          <a:p>
            <a:pPr>
              <a:buNone/>
            </a:pP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endParaRPr lang="en-US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7200" b="1" dirty="0" smtClean="0">
                <a:latin typeface="Constantia" pitchFamily="18" charset="0"/>
              </a:rPr>
              <a:t>MAY ALLAH ENABLE ALL OF US TO FULFILL OUR RESPONSIBILITIES </a:t>
            </a:r>
          </a:p>
          <a:p>
            <a:pPr>
              <a:buNone/>
            </a:pPr>
            <a:endParaRPr lang="en-US" sz="7200" b="1" i="1" dirty="0" smtClean="0">
              <a:latin typeface="Constantia" pitchFamily="18" charset="0"/>
            </a:endParaRPr>
          </a:p>
          <a:p>
            <a:pPr algn="r">
              <a:buNone/>
            </a:pPr>
            <a:r>
              <a:rPr lang="en-US" sz="7200" b="1" i="1" dirty="0" smtClean="0">
                <a:latin typeface="Constantia" pitchFamily="18" charset="0"/>
              </a:rPr>
              <a:t>		JAZAKUMULLAH WA AHSANULJAZA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ansarusa.org/sites/default/files/chapter%2054%20v%204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25552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en-US" i="1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And, indeed, We have made the Qur'an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easy to remember. </a:t>
            </a:r>
            <a:endParaRPr lang="en-US" dirty="0" smtClean="0">
              <a:latin typeface="Cambria" pitchFamily="18" charset="0"/>
              <a:cs typeface="Arial" pitchFamily="34" charset="0"/>
            </a:endParaRPr>
          </a:p>
          <a:p>
            <a:pPr marL="0" indent="0" algn="ctr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But is there anyone who will take heed?</a:t>
            </a:r>
            <a:r>
              <a:rPr lang="en-US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(54: 41)</a:t>
            </a:r>
            <a:endParaRPr lang="en-US" dirty="0" smtClean="0">
              <a:latin typeface="Cambria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838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AL QURAN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276600"/>
            <a:ext cx="72390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3600" b="1" i="1" dirty="0" smtClean="0">
                <a:latin typeface="Cambria" pitchFamily="18" charset="0"/>
              </a:rPr>
              <a:t>The best among you is the one who learns the Holy Qur'an and teaches it to others </a:t>
            </a:r>
            <a:r>
              <a:rPr lang="en-US" sz="3600" b="1" dirty="0" smtClean="0">
                <a:latin typeface="Cambria" pitchFamily="18" charset="0"/>
              </a:rPr>
              <a:t>(</a:t>
            </a:r>
            <a:r>
              <a:rPr lang="en-US" sz="3600" b="1" dirty="0" err="1" smtClean="0">
                <a:latin typeface="Cambria" pitchFamily="18" charset="0"/>
              </a:rPr>
              <a:t>Buhkari</a:t>
            </a:r>
            <a:r>
              <a:rPr lang="en-US" sz="3600" b="1" dirty="0" smtClean="0">
                <a:latin typeface="Cambria" pitchFamily="18" charset="0"/>
              </a:rPr>
              <a:t>)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endParaRPr lang="en-US" dirty="0"/>
          </a:p>
        </p:txBody>
      </p:sp>
      <p:pic>
        <p:nvPicPr>
          <p:cNvPr id="5" name="Picture 2" descr="http://ansarusa.org/sites/default/files/Teching%20Holy%20Qur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95400" y="60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838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HADITH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/>
            </a:r>
            <a:b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</a:b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/>
            </a:r>
            <a:b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</a:b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/>
            </a:r>
            <a:b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</a:b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>The 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>Promised Messiah writes:</a:t>
            </a:r>
            <a:r>
              <a:rPr lang="en-US" b="1" i="1" dirty="0" smtClean="0">
                <a:solidFill>
                  <a:srgbClr val="000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</a:br>
            <a:r>
              <a:rPr lang="en-US" sz="2000" b="1" i="1" dirty="0" smtClean="0">
                <a:solidFill>
                  <a:srgbClr val="000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>A  Persian poem </a:t>
            </a:r>
            <a:r>
              <a:rPr lang="en-US" sz="2000" b="1" i="1" dirty="0" smtClean="0">
                <a:solidFill>
                  <a:srgbClr val="000000"/>
                </a:solidFill>
                <a:latin typeface="Cambria" pitchFamily="18" charset="0"/>
                <a:ea typeface="Calibri" pitchFamily="34" charset="0"/>
                <a:cs typeface="Georgia" pitchFamily="18" charset="0"/>
              </a:rPr>
              <a:t>translated</a:t>
            </a:r>
            <a:r>
              <a:rPr lang="en-US" dirty="0" smtClean="0">
                <a:latin typeface="Cambria" pitchFamily="18" charset="0"/>
                <a:ea typeface="Calibri" pitchFamily="34" charset="0"/>
                <a:cs typeface="Georgia" pitchFamily="18" charset="0"/>
              </a:rPr>
              <a:t/>
            </a:r>
            <a:br>
              <a:rPr lang="en-US" dirty="0" smtClean="0">
                <a:latin typeface="Cambria" pitchFamily="18" charset="0"/>
                <a:ea typeface="Calibri" pitchFamily="34" charset="0"/>
                <a:cs typeface="Georg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495800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With the Divine word, the dawn of truth has broken;</a:t>
            </a:r>
            <a:endParaRPr lang="en-US" sz="2400" b="1" dirty="0" smtClean="0"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The eye that has not seen those holy scriptures has seen nothing.</a:t>
            </a:r>
            <a:endParaRPr lang="en-US" sz="2400" b="1" dirty="0" smtClean="0"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The eye which does not partake of the light of the Furqan;</a:t>
            </a:r>
            <a:endParaRPr lang="en-US" sz="2400" b="1" dirty="0" smtClean="0"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I declare in the name of God, that it will never be redeemed of its blindness.</a:t>
            </a:r>
            <a:endParaRPr lang="en-US" sz="2400" b="1" dirty="0" smtClean="0"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Unfortunate and benighted are the people;</a:t>
            </a:r>
            <a:endParaRPr lang="en-US" sz="2400" b="1" dirty="0" smtClean="0"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Who turn their backs upon this light because of their self-conceit.</a:t>
            </a:r>
          </a:p>
          <a:p>
            <a:pPr eaLnBrk="0" hangingPunct="0"/>
            <a:endParaRPr lang="en-US" sz="2000" b="1" dirty="0" smtClean="0">
              <a:ea typeface="Calibri" pitchFamily="34" charset="0"/>
              <a:cs typeface="Aharoni" pitchFamily="2" charset="-79"/>
            </a:endParaRPr>
          </a:p>
          <a:p>
            <a:pPr algn="r" eaLnBrk="0" hangingPunct="0">
              <a:buNone/>
            </a:pPr>
            <a:r>
              <a:rPr lang="en-US" sz="1600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[</a:t>
            </a:r>
            <a:r>
              <a:rPr lang="en-US" sz="1200" dirty="0" err="1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Brahin</a:t>
            </a:r>
            <a:r>
              <a:rPr lang="en-US" sz="1200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-e-Ahmadiyya, </a:t>
            </a:r>
            <a:r>
              <a:rPr lang="en-US" sz="1200" dirty="0" err="1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Ruhani</a:t>
            </a:r>
            <a:r>
              <a:rPr lang="en-US" sz="1200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Khaza’in</a:t>
            </a:r>
            <a:r>
              <a:rPr lang="en-US" sz="1200" dirty="0" smtClean="0">
                <a:solidFill>
                  <a:srgbClr val="000000"/>
                </a:solidFill>
                <a:ea typeface="Calibri" pitchFamily="34" charset="0"/>
                <a:cs typeface="Aharoni" pitchFamily="2" charset="-79"/>
              </a:rPr>
              <a:t> Vol. 1, p. 335]</a:t>
            </a:r>
            <a:endParaRPr lang="en-US" sz="12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77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HOLY QUR`AN SYLLABUS: </a:t>
            </a:r>
            <a:r>
              <a:rPr lang="en-US" b="1" dirty="0" smtClean="0">
                <a:solidFill>
                  <a:srgbClr val="FF0000"/>
                </a:solidFill>
              </a:rPr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58200" cy="24079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January-June: </a:t>
            </a:r>
            <a:r>
              <a:rPr lang="en-US" dirty="0" smtClean="0">
                <a:solidFill>
                  <a:srgbClr val="002060"/>
                </a:solidFill>
              </a:rPr>
              <a:t> Ch 24, </a:t>
            </a:r>
            <a:r>
              <a:rPr lang="en-US" dirty="0" err="1" smtClean="0">
                <a:solidFill>
                  <a:srgbClr val="002060"/>
                </a:solidFill>
              </a:rPr>
              <a:t>Āl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Nur</a:t>
            </a:r>
            <a:r>
              <a:rPr lang="en-US" dirty="0" smtClean="0">
                <a:solidFill>
                  <a:srgbClr val="002060"/>
                </a:solidFill>
              </a:rPr>
              <a:t> Verses: 36-41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July-December :</a:t>
            </a:r>
            <a:r>
              <a:rPr lang="en-US" dirty="0" smtClean="0">
                <a:solidFill>
                  <a:srgbClr val="002060"/>
                </a:solidFill>
              </a:rPr>
              <a:t> Ch 24, </a:t>
            </a:r>
            <a:r>
              <a:rPr lang="en-US" dirty="0" err="1" smtClean="0">
                <a:solidFill>
                  <a:srgbClr val="002060"/>
                </a:solidFill>
              </a:rPr>
              <a:t>Āl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Nur</a:t>
            </a:r>
            <a:r>
              <a:rPr lang="en-US" dirty="0" smtClean="0">
                <a:solidFill>
                  <a:srgbClr val="002060"/>
                </a:solidFill>
              </a:rPr>
              <a:t> Verses: 52-58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MONTHLY REPORTING </a:t>
            </a:r>
            <a:r>
              <a:rPr lang="en-US" b="1" dirty="0" smtClean="0">
                <a:solidFill>
                  <a:srgbClr val="FF0000"/>
                </a:solidFill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240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How many Ansar Learnt to Recite with correct pronunciation? 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How many Ansar Learnt the translation and Commentary </a:t>
            </a:r>
            <a:r>
              <a:rPr lang="en-US" sz="2000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How many Ansar Memorized the verses</a:t>
            </a:r>
            <a:r>
              <a:rPr lang="en-US" sz="2000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How many Ansar Registered in Waqf ‘</a:t>
            </a:r>
            <a:r>
              <a:rPr lang="en-US" sz="2000" dirty="0" err="1" smtClean="0">
                <a:solidFill>
                  <a:srgbClr val="00B050"/>
                </a:solidFill>
              </a:rPr>
              <a:t>Ārdi</a:t>
            </a:r>
            <a:r>
              <a:rPr lang="en-US" sz="2000" dirty="0" smtClean="0">
                <a:solidFill>
                  <a:srgbClr val="00B050"/>
                </a:solidFill>
              </a:rPr>
              <a:t>?  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Did your Majlis Organized  Quran Exhibition 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ANNUAL TARGET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03920" cy="380695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Waqf ‘</a:t>
            </a:r>
            <a:r>
              <a:rPr lang="en-US" sz="3600" b="1" dirty="0" err="1" smtClean="0">
                <a:solidFill>
                  <a:srgbClr val="00B050"/>
                </a:solidFill>
              </a:rPr>
              <a:t>Ārdi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Quran Exhibition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/>
              <a:t>Small Majlis =1 </a:t>
            </a:r>
          </a:p>
          <a:p>
            <a:pPr algn="ctr">
              <a:buNone/>
            </a:pPr>
            <a:r>
              <a:rPr lang="en-US" sz="3600" dirty="0" smtClean="0"/>
              <a:t>Medium Majlis =2  </a:t>
            </a:r>
          </a:p>
          <a:p>
            <a:pPr algn="ctr">
              <a:buNone/>
            </a:pPr>
            <a:r>
              <a:rPr lang="en-US" sz="3600" dirty="0" smtClean="0"/>
              <a:t>Large Majlis =3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AVAILABLE </a:t>
            </a:r>
            <a:r>
              <a:rPr lang="en-US" dirty="0" smtClean="0">
                <a:latin typeface="Arial Black" pitchFamily="34" charset="0"/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03920" cy="4572000"/>
          </a:xfrm>
        </p:spPr>
        <p:txBody>
          <a:bodyPr/>
          <a:lstStyle/>
          <a:p>
            <a:r>
              <a:rPr lang="en-US" dirty="0" smtClean="0"/>
              <a:t>Ansar Hand book has the syllabus portion</a:t>
            </a:r>
          </a:p>
          <a:p>
            <a:r>
              <a:rPr lang="en-US" dirty="0" smtClean="0"/>
              <a:t>Monthly Ansar news letter also contains the verses in syllabus of the month</a:t>
            </a:r>
          </a:p>
          <a:p>
            <a:r>
              <a:rPr lang="en-US" dirty="0" smtClean="0"/>
              <a:t>Web sites: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			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www.ansarusa.org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			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www.alislam.org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hlinkClick r:id="rId4"/>
              </a:rPr>
              <a:t>			www.alfurqan.us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Visit Ansar web: www.ansarusa.org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90600" y="1524000"/>
            <a:ext cx="712745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</TotalTime>
  <Words>319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  The best among you is the one who learns the Holy Qur'an and teaches it to others (Buhkari) </vt:lpstr>
      <vt:lpstr>   The Promised Messiah writes: A  Persian poem translated </vt:lpstr>
      <vt:lpstr>      THE HOLY QUR`AN SYLLABUS: 2013</vt:lpstr>
      <vt:lpstr>MONTHLY REPORTING QUESTIONS</vt:lpstr>
      <vt:lpstr>ANNUAL TARGET</vt:lpstr>
      <vt:lpstr>AVAILABLE RESOURCES</vt:lpstr>
      <vt:lpstr>Visit Ansar web: www.ansarusa.org</vt:lpstr>
      <vt:lpstr>At-Tarteel (الترتیل) course for members of Majlis Ansarullah, USA  by Alfurqan</vt:lpstr>
      <vt:lpstr>SPECIAL PROJECTS -2013</vt:lpstr>
      <vt:lpstr> Our ultimate responsibilities towards  the Holy Qur`an</vt:lpstr>
      <vt:lpstr>Q &amp; 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Fazal Ahmed</dc:creator>
  <cp:lastModifiedBy>Syed Fazal Ahmed</cp:lastModifiedBy>
  <cp:revision>53</cp:revision>
  <dcterms:created xsi:type="dcterms:W3CDTF">2013-01-14T22:56:14Z</dcterms:created>
  <dcterms:modified xsi:type="dcterms:W3CDTF">2013-01-18T20:04:44Z</dcterms:modified>
</cp:coreProperties>
</file>